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2"/>
    <p:sldId id="257" r:id="rId3"/>
    <p:sldId id="258" r:id="rId4"/>
    <p:sldId id="259" r:id="rId5"/>
    <p:sldId id="260" r:id="rId6"/>
  </p:sldIdLst>
  <p:sldSz cx="7556500" cy="106934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573"/>
    <a:srgbClr val="4699C3"/>
    <a:srgbClr val="FC8476"/>
    <a:srgbClr val="F79C65"/>
    <a:srgbClr val="55C5D1"/>
    <a:srgbClr val="3994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66"/>
  </p:normalViewPr>
  <p:slideViewPr>
    <p:cSldViewPr snapToGrid="0" snapToObjects="1">
      <p:cViewPr varScale="1">
        <p:scale>
          <a:sx n="44" d="100"/>
          <a:sy n="44" d="100"/>
        </p:scale>
        <p:origin x="213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 name="Shape 51"/>
          <p:cNvSpPr>
            <a:spLocks noGrp="1" noRot="1" noChangeAspect="1"/>
          </p:cNvSpPr>
          <p:nvPr>
            <p:ph type="sldImg"/>
          </p:nvPr>
        </p:nvSpPr>
        <p:spPr>
          <a:xfrm>
            <a:off x="1143000" y="685800"/>
            <a:ext cx="4572000" cy="3429000"/>
          </a:xfrm>
          <a:prstGeom prst="rect">
            <a:avLst/>
          </a:prstGeom>
        </p:spPr>
        <p:txBody>
          <a:bodyPr/>
          <a:lstStyle/>
          <a:p>
            <a:endParaRPr/>
          </a:p>
        </p:txBody>
      </p:sp>
      <p:sp>
        <p:nvSpPr>
          <p:cNvPr id="52" name="Shape 5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1">
    <p:spTree>
      <p:nvGrpSpPr>
        <p:cNvPr id="1" name=""/>
        <p:cNvGrpSpPr/>
        <p:nvPr/>
      </p:nvGrpSpPr>
      <p:grpSpPr>
        <a:xfrm>
          <a:off x="0" y="0"/>
          <a:ext cx="0" cy="0"/>
          <a:chOff x="0" y="0"/>
          <a:chExt cx="0" cy="0"/>
        </a:xfrm>
      </p:grpSpPr>
      <p:sp>
        <p:nvSpPr>
          <p:cNvPr id="11" name="Image"/>
          <p:cNvSpPr>
            <a:spLocks noGrp="1"/>
          </p:cNvSpPr>
          <p:nvPr>
            <p:ph type="pic" sz="half" idx="13"/>
          </p:nvPr>
        </p:nvSpPr>
        <p:spPr>
          <a:xfrm>
            <a:off x="3177048" y="2330731"/>
            <a:ext cx="3468813" cy="3671203"/>
          </a:xfrm>
          <a:prstGeom prst="rect">
            <a:avLst/>
          </a:prstGeom>
          <a:pattFill prst="pct5">
            <a:fgClr>
              <a:schemeClr val="accent1"/>
            </a:fgClr>
            <a:bgClr>
              <a:schemeClr val="bg1"/>
            </a:bgClr>
          </a:pattFill>
        </p:spPr>
        <p:txBody>
          <a:bodyPr lIns="91439" tIns="45719" rIns="91439" bIns="45719" anchor="t">
            <a:noAutofit/>
          </a:bodyPr>
          <a:lstStyle/>
          <a:p>
            <a:endParaRPr/>
          </a:p>
        </p:txBody>
      </p:sp>
      <p:sp>
        <p:nvSpPr>
          <p:cNvPr id="12"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2">
    <p:spTree>
      <p:nvGrpSpPr>
        <p:cNvPr id="1" name=""/>
        <p:cNvGrpSpPr/>
        <p:nvPr/>
      </p:nvGrpSpPr>
      <p:grpSpPr>
        <a:xfrm>
          <a:off x="0" y="0"/>
          <a:ext cx="0" cy="0"/>
          <a:chOff x="0" y="0"/>
          <a:chExt cx="0" cy="0"/>
        </a:xfrm>
      </p:grpSpPr>
      <p:sp>
        <p:nvSpPr>
          <p:cNvPr id="19" name="Image"/>
          <p:cNvSpPr>
            <a:spLocks noGrp="1"/>
          </p:cNvSpPr>
          <p:nvPr>
            <p:ph type="pic" sz="quarter" idx="13"/>
          </p:nvPr>
        </p:nvSpPr>
        <p:spPr>
          <a:xfrm>
            <a:off x="3172496" y="3915610"/>
            <a:ext cx="3130244" cy="2160001"/>
          </a:xfrm>
          <a:prstGeom prst="rect">
            <a:avLst/>
          </a:prstGeom>
          <a:pattFill prst="pct5">
            <a:fgClr>
              <a:schemeClr val="accent1"/>
            </a:fgClr>
            <a:bgClr>
              <a:schemeClr val="bg1"/>
            </a:bgClr>
          </a:pattFill>
        </p:spPr>
        <p:txBody>
          <a:bodyPr lIns="91439" tIns="45719" rIns="91439" bIns="45719" anchor="t">
            <a:noAutofit/>
          </a:bodyPr>
          <a:lstStyle/>
          <a:p>
            <a:endParaRPr/>
          </a:p>
        </p:txBody>
      </p:sp>
      <p:sp>
        <p:nvSpPr>
          <p:cNvPr id="20" name="Image"/>
          <p:cNvSpPr>
            <a:spLocks noGrp="1"/>
          </p:cNvSpPr>
          <p:nvPr>
            <p:ph type="pic" sz="quarter" idx="14"/>
          </p:nvPr>
        </p:nvSpPr>
        <p:spPr>
          <a:xfrm>
            <a:off x="3172496" y="1294092"/>
            <a:ext cx="3130244" cy="2160000"/>
          </a:xfrm>
          <a:prstGeom prst="rect">
            <a:avLst/>
          </a:prstGeom>
          <a:pattFill prst="pct5">
            <a:fgClr>
              <a:schemeClr val="accent1"/>
            </a:fgClr>
            <a:bgClr>
              <a:schemeClr val="bg1"/>
            </a:bgClr>
          </a:pattFill>
        </p:spPr>
        <p:txBody>
          <a:bodyPr lIns="91439" tIns="45719" rIns="91439" bIns="45719" anchor="t">
            <a:noAutofit/>
          </a:bodyPr>
          <a:lstStyle/>
          <a:p>
            <a:endParaRPr/>
          </a:p>
        </p:txBody>
      </p:sp>
      <p:sp>
        <p:nvSpPr>
          <p:cNvPr id="21" name="Image"/>
          <p:cNvSpPr>
            <a:spLocks noGrp="1"/>
          </p:cNvSpPr>
          <p:nvPr>
            <p:ph type="pic" sz="quarter" idx="15"/>
          </p:nvPr>
        </p:nvSpPr>
        <p:spPr>
          <a:xfrm>
            <a:off x="3172496" y="6582652"/>
            <a:ext cx="3130244" cy="2160001"/>
          </a:xfrm>
          <a:prstGeom prst="rect">
            <a:avLst/>
          </a:prstGeom>
          <a:pattFill prst="pct5">
            <a:fgClr>
              <a:schemeClr val="accent1"/>
            </a:fgClr>
            <a:bgClr>
              <a:schemeClr val="bg1"/>
            </a:bgClr>
          </a:pattFill>
        </p:spPr>
        <p:txBody>
          <a:bodyPr lIns="91439" tIns="45719" rIns="91439" bIns="45719" anchor="t">
            <a:noAutofit/>
          </a:bodyPr>
          <a:lstStyle/>
          <a:p>
            <a:endParaRP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3">
    <p:spTree>
      <p:nvGrpSpPr>
        <p:cNvPr id="1" name=""/>
        <p:cNvGrpSpPr/>
        <p:nvPr/>
      </p:nvGrpSpPr>
      <p:grpSpPr>
        <a:xfrm>
          <a:off x="0" y="0"/>
          <a:ext cx="0" cy="0"/>
          <a:chOff x="0" y="0"/>
          <a:chExt cx="0" cy="0"/>
        </a:xfrm>
      </p:grpSpPr>
      <p:sp>
        <p:nvSpPr>
          <p:cNvPr id="29" name="Image"/>
          <p:cNvSpPr>
            <a:spLocks noGrp="1"/>
          </p:cNvSpPr>
          <p:nvPr>
            <p:ph type="pic" sz="half" idx="13"/>
          </p:nvPr>
        </p:nvSpPr>
        <p:spPr>
          <a:xfrm>
            <a:off x="968733" y="5346001"/>
            <a:ext cx="1694189" cy="3414856"/>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
        <p:nvSpPr>
          <p:cNvPr id="30" name="Image"/>
          <p:cNvSpPr>
            <a:spLocks noGrp="1"/>
          </p:cNvSpPr>
          <p:nvPr>
            <p:ph type="pic" sz="quarter" idx="14"/>
          </p:nvPr>
        </p:nvSpPr>
        <p:spPr>
          <a:xfrm>
            <a:off x="968733" y="8884770"/>
            <a:ext cx="1677602" cy="1122697"/>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
        <p:nvSpPr>
          <p:cNvPr id="31" name="Image"/>
          <p:cNvSpPr>
            <a:spLocks noGrp="1"/>
          </p:cNvSpPr>
          <p:nvPr>
            <p:ph type="pic" sz="quarter" idx="15"/>
          </p:nvPr>
        </p:nvSpPr>
        <p:spPr>
          <a:xfrm>
            <a:off x="4060029" y="5346001"/>
            <a:ext cx="1218753" cy="1097625"/>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
        <p:nvSpPr>
          <p:cNvPr id="32" name="Image"/>
          <p:cNvSpPr>
            <a:spLocks noGrp="1"/>
          </p:cNvSpPr>
          <p:nvPr>
            <p:ph type="pic" sz="quarter" idx="16"/>
          </p:nvPr>
        </p:nvSpPr>
        <p:spPr>
          <a:xfrm>
            <a:off x="5365501" y="5346001"/>
            <a:ext cx="1218753" cy="1097625"/>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
        <p:nvSpPr>
          <p:cNvPr id="33" name="Image"/>
          <p:cNvSpPr>
            <a:spLocks noGrp="1"/>
          </p:cNvSpPr>
          <p:nvPr>
            <p:ph type="pic" sz="quarter" idx="17"/>
          </p:nvPr>
        </p:nvSpPr>
        <p:spPr>
          <a:xfrm>
            <a:off x="2749641" y="5346001"/>
            <a:ext cx="1218542" cy="2261603"/>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
        <p:nvSpPr>
          <p:cNvPr id="34" name="Image"/>
          <p:cNvSpPr>
            <a:spLocks noGrp="1"/>
          </p:cNvSpPr>
          <p:nvPr>
            <p:ph type="pic" sz="quarter" idx="18"/>
          </p:nvPr>
        </p:nvSpPr>
        <p:spPr>
          <a:xfrm>
            <a:off x="4054902" y="6553988"/>
            <a:ext cx="1223880" cy="1075620"/>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
        <p:nvSpPr>
          <p:cNvPr id="35" name="Image"/>
          <p:cNvSpPr>
            <a:spLocks noGrp="1"/>
          </p:cNvSpPr>
          <p:nvPr>
            <p:ph type="pic" sz="quarter" idx="19"/>
          </p:nvPr>
        </p:nvSpPr>
        <p:spPr>
          <a:xfrm>
            <a:off x="5374562" y="6565859"/>
            <a:ext cx="1209693" cy="2261603"/>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
        <p:nvSpPr>
          <p:cNvPr id="36" name="Image"/>
          <p:cNvSpPr>
            <a:spLocks noGrp="1"/>
          </p:cNvSpPr>
          <p:nvPr>
            <p:ph type="pic" sz="quarter" idx="20"/>
          </p:nvPr>
        </p:nvSpPr>
        <p:spPr>
          <a:xfrm>
            <a:off x="2742488" y="7731517"/>
            <a:ext cx="2529203" cy="2275948"/>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
        <p:nvSpPr>
          <p:cNvPr id="37" name="Image"/>
          <p:cNvSpPr>
            <a:spLocks noGrp="1"/>
          </p:cNvSpPr>
          <p:nvPr>
            <p:ph type="pic" sz="quarter" idx="21"/>
          </p:nvPr>
        </p:nvSpPr>
        <p:spPr>
          <a:xfrm>
            <a:off x="5363407" y="8951376"/>
            <a:ext cx="1218648" cy="1056090"/>
          </a:xfrm>
          <a:prstGeom prst="rect">
            <a:avLst/>
          </a:prstGeom>
          <a:pattFill prst="pct5">
            <a:fgClr>
              <a:schemeClr val="accent1"/>
            </a:fgClr>
            <a:bgClr>
              <a:schemeClr val="bg1"/>
            </a:bgClr>
          </a:pattFill>
        </p:spPr>
        <p:txBody>
          <a:bodyPr lIns="91439" tIns="45719" rIns="91439" bIns="45719" anchor="t">
            <a:noAutofit/>
          </a:bodyPr>
          <a:lstStyle>
            <a:lvl1pPr>
              <a:defRPr sz="800">
                <a:latin typeface="Roboto" panose="02000000000000000000" pitchFamily="2" charset="0"/>
                <a:ea typeface="Roboto" panose="02000000000000000000" pitchFamily="2" charset="0"/>
              </a:defRPr>
            </a:lvl1pPr>
          </a:lstStyle>
          <a:p>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5" name="Slide Number"/>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23444" y="3331633"/>
            <a:ext cx="6509612" cy="70842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5742" tIns="15742" rIns="15742" bIns="15742" anchor="ctr">
            <a:normAutofit/>
          </a:bodyPr>
          <a:lstStyle/>
          <a:p>
            <a:r>
              <a:t>Title Text</a:t>
            </a:r>
          </a:p>
        </p:txBody>
      </p:sp>
      <p:sp>
        <p:nvSpPr>
          <p:cNvPr id="3" name="Body Level One…"/>
          <p:cNvSpPr txBox="1">
            <a:spLocks noGrp="1"/>
          </p:cNvSpPr>
          <p:nvPr>
            <p:ph type="body" idx="1"/>
          </p:nvPr>
        </p:nvSpPr>
        <p:spPr>
          <a:xfrm>
            <a:off x="523444" y="4197482"/>
            <a:ext cx="6509612" cy="288091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5742" tIns="15742" rIns="15742" bIns="15742"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3627087" y="7275181"/>
            <a:ext cx="298390" cy="304255"/>
          </a:xfrm>
          <a:prstGeom prst="rect">
            <a:avLst/>
          </a:prstGeom>
          <a:ln w="3175">
            <a:miter lim="400000"/>
          </a:ln>
        </p:spPr>
        <p:txBody>
          <a:bodyPr wrap="none" lIns="15742" tIns="15742" rIns="15742" bIns="15742">
            <a:spAutoFit/>
          </a:bodyPr>
          <a:lstStyle>
            <a:lvl1pPr>
              <a:defRPr sz="1800" b="0">
                <a:latin typeface="Helvetica Neue Light"/>
                <a:ea typeface="Helvetica Neue Light"/>
                <a:cs typeface="Helvetica Neue Light"/>
                <a:sym typeface="Helvetica Neue Light"/>
              </a:defRPr>
            </a:lvl1pPr>
          </a:lstStyle>
          <a:p>
            <a:fld id="{86CB4B4D-7CA3-9044-876B-883B54F8677D}" type="slidenum">
              <a:t>‹N°›</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med"/>
  <p:txStyles>
    <p:titleStyle>
      <a:lvl1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1pPr>
      <a:lvl2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2pPr>
      <a:lvl3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3pPr>
      <a:lvl4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4pPr>
      <a:lvl5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5pPr>
      <a:lvl6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6pPr>
      <a:lvl7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7pPr>
      <a:lvl8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8pPr>
      <a:lvl9pPr marL="0" marR="0" indent="0" algn="ctr" defTabSz="643584" rtl="0" latinLnBrk="0">
        <a:lnSpc>
          <a:spcPct val="100000"/>
        </a:lnSpc>
        <a:spcBef>
          <a:spcPts val="0"/>
        </a:spcBef>
        <a:spcAft>
          <a:spcPts val="0"/>
        </a:spcAft>
        <a:buClrTx/>
        <a:buSzTx/>
        <a:buFontTx/>
        <a:buNone/>
        <a:tabLst/>
        <a:defRPr sz="8600" b="0" i="0" u="none" strike="noStrike" cap="none" spc="0" baseline="0">
          <a:solidFill>
            <a:srgbClr val="000000"/>
          </a:solidFill>
          <a:uFillTx/>
          <a:latin typeface="+mn-lt"/>
          <a:ea typeface="+mn-ea"/>
          <a:cs typeface="+mn-cs"/>
          <a:sym typeface="Helvetica Neue Medium"/>
        </a:defRPr>
      </a:lvl9pPr>
    </p:titleStyle>
    <p:bodyStyle>
      <a:lvl1pPr marL="476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1pPr>
      <a:lvl2pPr marL="1111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2pPr>
      <a:lvl3pPr marL="1746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3pPr>
      <a:lvl4pPr marL="2381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4pPr>
      <a:lvl5pPr marL="3016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5pPr>
      <a:lvl6pPr marL="3651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6pPr>
      <a:lvl7pPr marL="4286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7pPr>
      <a:lvl8pPr marL="4921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8pPr>
      <a:lvl9pPr marL="5556250" marR="0" indent="-476250" algn="l" defTabSz="643584" rtl="0" latinLnBrk="0">
        <a:lnSpc>
          <a:spcPct val="100000"/>
        </a:lnSpc>
        <a:spcBef>
          <a:spcPts val="4500"/>
        </a:spcBef>
        <a:spcAft>
          <a:spcPts val="0"/>
        </a:spcAft>
        <a:buClrTx/>
        <a:buSzPct val="125000"/>
        <a:buFontTx/>
        <a:buChar char="•"/>
        <a:tabLst/>
        <a:defRPr sz="36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1pPr>
      <a:lvl2pPr marL="0" marR="0" indent="22860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2pPr>
      <a:lvl3pPr marL="0" marR="0" indent="45720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3pPr>
      <a:lvl4pPr marL="0" marR="0" indent="68580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4pPr>
      <a:lvl5pPr marL="0" marR="0" indent="91440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5pPr>
      <a:lvl6pPr marL="0" marR="0" indent="114300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6pPr>
      <a:lvl7pPr marL="0" marR="0" indent="137160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7pPr>
      <a:lvl8pPr marL="0" marR="0" indent="160020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8pPr>
      <a:lvl9pPr marL="0" marR="0" indent="1828800" algn="ctr" defTabSz="643584"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3.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p:cNvSpPr/>
          <p:nvPr/>
        </p:nvSpPr>
        <p:spPr>
          <a:xfrm>
            <a:off x="-3557" y="-1"/>
            <a:ext cx="7560057" cy="4661465"/>
          </a:xfrm>
          <a:prstGeom prst="rect">
            <a:avLst/>
          </a:prstGeom>
          <a:solidFill>
            <a:srgbClr val="0A163F"/>
          </a:solidFill>
          <a:ln w="3175">
            <a:miter lim="400000"/>
          </a:ln>
        </p:spPr>
        <p:txBody>
          <a:bodyPr lIns="101600" tIns="101600" rIns="101600" bIns="101600" anchor="ctr"/>
          <a:lstStyle/>
          <a:p>
            <a:pPr defTabSz="457200">
              <a:defRPr sz="1200" b="0">
                <a:solidFill>
                  <a:srgbClr val="FFFFFF"/>
                </a:solidFill>
              </a:defRPr>
            </a:pPr>
            <a:endParaRPr/>
          </a:p>
        </p:txBody>
      </p:sp>
      <p:sp>
        <p:nvSpPr>
          <p:cNvPr id="55" name="Rectangle"/>
          <p:cNvSpPr/>
          <p:nvPr/>
        </p:nvSpPr>
        <p:spPr>
          <a:xfrm>
            <a:off x="-3557" y="-1"/>
            <a:ext cx="7560057" cy="4661465"/>
          </a:xfrm>
          <a:prstGeom prst="rect">
            <a:avLst/>
          </a:prstGeom>
          <a:solidFill>
            <a:schemeClr val="bg2">
              <a:lumMod val="25000"/>
            </a:schemeClr>
          </a:solidFill>
          <a:ln w="3175">
            <a:miter lim="400000"/>
          </a:ln>
        </p:spPr>
        <p:txBody>
          <a:bodyPr lIns="101600" tIns="101600" rIns="101600" bIns="101600" anchor="ctr"/>
          <a:lstStyle/>
          <a:p>
            <a:pPr defTabSz="457200">
              <a:defRPr sz="1200" b="0">
                <a:solidFill>
                  <a:srgbClr val="FFFFFF"/>
                </a:solidFill>
              </a:defRPr>
            </a:pPr>
            <a:endParaRPr/>
          </a:p>
        </p:txBody>
      </p:sp>
      <p:sp>
        <p:nvSpPr>
          <p:cNvPr id="57" name="Nicolai"/>
          <p:cNvSpPr txBox="1"/>
          <p:nvPr/>
        </p:nvSpPr>
        <p:spPr>
          <a:xfrm rot="16200000">
            <a:off x="-217113" y="1967017"/>
            <a:ext cx="2835281" cy="72743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lnSpc>
                <a:spcPct val="70000"/>
              </a:lnSpc>
              <a:defRPr sz="4200" b="0" spc="-126">
                <a:solidFill>
                  <a:srgbClr val="C15153"/>
                </a:solidFill>
                <a:latin typeface="Roboto Light"/>
                <a:ea typeface="Roboto Light"/>
                <a:cs typeface="Roboto Light"/>
                <a:sym typeface="Roboto Light"/>
              </a:defRPr>
            </a:lvl1pPr>
          </a:lstStyle>
          <a:p>
            <a:r>
              <a:rPr lang="fr-FR" dirty="0">
                <a:solidFill>
                  <a:srgbClr val="FC8476"/>
                </a:solidFill>
              </a:rPr>
              <a:t>Fabrice</a:t>
            </a:r>
            <a:endParaRPr dirty="0">
              <a:solidFill>
                <a:srgbClr val="FC8476"/>
              </a:solidFill>
            </a:endParaRPr>
          </a:p>
        </p:txBody>
      </p:sp>
      <p:sp>
        <p:nvSpPr>
          <p:cNvPr id="58" name="Svensson"/>
          <p:cNvSpPr txBox="1"/>
          <p:nvPr/>
        </p:nvSpPr>
        <p:spPr>
          <a:xfrm rot="16200000">
            <a:off x="170643" y="1817005"/>
            <a:ext cx="3135306" cy="72742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lnSpc>
                <a:spcPct val="70000"/>
              </a:lnSpc>
              <a:defRPr sz="4200" cap="all" spc="-126">
                <a:solidFill>
                  <a:srgbClr val="C15153"/>
                </a:solidFill>
                <a:latin typeface="Roboto"/>
                <a:ea typeface="Roboto"/>
                <a:cs typeface="Roboto"/>
                <a:sym typeface="Roboto"/>
              </a:defRPr>
            </a:lvl1pPr>
          </a:lstStyle>
          <a:p>
            <a:r>
              <a:rPr lang="fr-FR" dirty="0" err="1">
                <a:solidFill>
                  <a:srgbClr val="FC8476"/>
                </a:solidFill>
              </a:rPr>
              <a:t>Mauricet</a:t>
            </a:r>
            <a:endParaRPr dirty="0">
              <a:solidFill>
                <a:srgbClr val="FC8476"/>
              </a:solidFill>
            </a:endParaRPr>
          </a:p>
        </p:txBody>
      </p:sp>
      <p:sp>
        <p:nvSpPr>
          <p:cNvPr id="59" name="Chef de Partie"/>
          <p:cNvSpPr txBox="1"/>
          <p:nvPr/>
        </p:nvSpPr>
        <p:spPr>
          <a:xfrm rot="16200000">
            <a:off x="801670" y="2061032"/>
            <a:ext cx="2835281" cy="53940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defRPr sz="1600" b="0">
                <a:solidFill>
                  <a:srgbClr val="EDF2B3"/>
                </a:solidFill>
                <a:latin typeface="Roboto Light"/>
                <a:ea typeface="Roboto Light"/>
                <a:cs typeface="Roboto Light"/>
                <a:sym typeface="Roboto Light"/>
              </a:defRPr>
            </a:lvl1pPr>
          </a:lstStyle>
          <a:p>
            <a:r>
              <a:rPr dirty="0">
                <a:solidFill>
                  <a:srgbClr val="FFD573"/>
                </a:solidFill>
              </a:rPr>
              <a:t>Chef de </a:t>
            </a:r>
            <a:r>
              <a:rPr lang="fr-FR" dirty="0">
                <a:solidFill>
                  <a:srgbClr val="FFD573"/>
                </a:solidFill>
              </a:rPr>
              <a:t>Partie</a:t>
            </a:r>
            <a:r>
              <a:rPr dirty="0">
                <a:solidFill>
                  <a:srgbClr val="FFD573"/>
                </a:solidFill>
              </a:rPr>
              <a:t> </a:t>
            </a:r>
          </a:p>
        </p:txBody>
      </p:sp>
      <p:sp>
        <p:nvSpPr>
          <p:cNvPr id="60" name="I believe my personality is a good match for the First Chef job. I won’t let anyone tell me what to do (except the president, since he can’t make a mistake.…"/>
          <p:cNvSpPr txBox="1"/>
          <p:nvPr/>
        </p:nvSpPr>
        <p:spPr>
          <a:xfrm>
            <a:off x="3177048" y="913092"/>
            <a:ext cx="3468936" cy="213686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p>
            <a:pPr algn="l" defTabSz="457200">
              <a:lnSpc>
                <a:spcPct val="120000"/>
              </a:lnSpc>
              <a:tabLst>
                <a:tab pos="723900" algn="l"/>
              </a:tabLst>
              <a:defRPr sz="1000" b="0" spc="19">
                <a:solidFill>
                  <a:srgbClr val="EDF2B3"/>
                </a:solidFill>
                <a:latin typeface="Roboto Light"/>
                <a:ea typeface="Roboto Light"/>
                <a:cs typeface="Roboto Light"/>
                <a:sym typeface="Roboto Light"/>
              </a:defRPr>
            </a:pPr>
            <a:r>
              <a:rPr lang="en-US" sz="1000" b="0" dirty="0">
                <a:solidFill>
                  <a:srgbClr val="FFD573"/>
                </a:solidFill>
                <a:sym typeface="Roboto Light"/>
              </a:rPr>
              <a:t>"On the other hand, we denounce with righteous indignation and dislike men who are so beguiled and demoralized by the charms of pleasure of the moment, so blinded by desire, that they cannot foresee the pain and trouble that.”</a:t>
            </a:r>
            <a:endParaRPr dirty="0">
              <a:solidFill>
                <a:srgbClr val="FFD573"/>
              </a:solidFill>
            </a:endParaRPr>
          </a:p>
        </p:txBody>
      </p:sp>
      <p:pic>
        <p:nvPicPr>
          <p:cNvPr id="6" name="Espace réservé pour une image  5">
            <a:extLst>
              <a:ext uri="{FF2B5EF4-FFF2-40B4-BE49-F238E27FC236}">
                <a16:creationId xmlns:a16="http://schemas.microsoft.com/office/drawing/2014/main" id="{A0AA1781-F851-4C04-8AEB-8D3C40A91CF8}"/>
              </a:ext>
            </a:extLst>
          </p:cNvPr>
          <p:cNvPicPr>
            <a:picLocks noGrp="1" noChangeAspect="1"/>
          </p:cNvPicPr>
          <p:nvPr>
            <p:ph type="pic" sz="half" idx="13"/>
          </p:nvPr>
        </p:nvPicPr>
        <p:blipFill>
          <a:blip r:embed="rId2" cstate="print">
            <a:extLst>
              <a:ext uri="{28A0092B-C50C-407E-A947-70E740481C1C}">
                <a14:useLocalDpi xmlns:a14="http://schemas.microsoft.com/office/drawing/2010/main" val="0"/>
              </a:ext>
            </a:extLst>
          </a:blip>
          <a:srcRect t="7652" b="7652"/>
          <a:stretch>
            <a:fillRect/>
          </a:stretch>
        </p:blipFill>
        <p:spPr/>
      </p:pic>
      <p:sp>
        <p:nvSpPr>
          <p:cNvPr id="29" name="Contact">
            <a:extLst>
              <a:ext uri="{FF2B5EF4-FFF2-40B4-BE49-F238E27FC236}">
                <a16:creationId xmlns:a16="http://schemas.microsoft.com/office/drawing/2014/main" id="{FE842ECB-81B0-9649-887C-1F159FEE589F}"/>
              </a:ext>
            </a:extLst>
          </p:cNvPr>
          <p:cNvSpPr txBox="1"/>
          <p:nvPr/>
        </p:nvSpPr>
        <p:spPr>
          <a:xfrm>
            <a:off x="840370" y="5050901"/>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dirty="0">
                <a:solidFill>
                  <a:srgbClr val="4699C3"/>
                </a:solidFill>
              </a:rPr>
              <a:t>Contact</a:t>
            </a:r>
          </a:p>
        </p:txBody>
      </p:sp>
      <p:sp>
        <p:nvSpPr>
          <p:cNvPr id="30" name="Nicolai Svenson…">
            <a:extLst>
              <a:ext uri="{FF2B5EF4-FFF2-40B4-BE49-F238E27FC236}">
                <a16:creationId xmlns:a16="http://schemas.microsoft.com/office/drawing/2014/main" id="{BF345944-07F1-7740-8746-77AA8FAF936A}"/>
              </a:ext>
            </a:extLst>
          </p:cNvPr>
          <p:cNvSpPr txBox="1"/>
          <p:nvPr/>
        </p:nvSpPr>
        <p:spPr>
          <a:xfrm>
            <a:off x="840370" y="5459375"/>
            <a:ext cx="1802966" cy="1176956"/>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Fabrice </a:t>
            </a:r>
            <a:r>
              <a:rPr lang="fr-FR" dirty="0" err="1"/>
              <a:t>Mauricet</a:t>
            </a:r>
            <a:endParaRPr dirty="0"/>
          </a:p>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Paris / France</a:t>
            </a:r>
            <a:endParaRPr dirty="0"/>
          </a:p>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07 34 38 88 72</a:t>
            </a:r>
            <a:endParaRPr dirty="0"/>
          </a:p>
          <a:p>
            <a:pPr algn="l" defTabSz="457200">
              <a:lnSpc>
                <a:spcPct val="120000"/>
              </a:lnSpc>
              <a:tabLst>
                <a:tab pos="723900" algn="l"/>
              </a:tabLst>
              <a:defRPr sz="1000" b="0" spc="19">
                <a:solidFill>
                  <a:srgbClr val="0A163F"/>
                </a:solidFill>
                <a:latin typeface="Helvetica Neue Light"/>
                <a:ea typeface="Helvetica Neue Light"/>
                <a:cs typeface="Helvetica Neue Light"/>
                <a:sym typeface="Helvetica Neue Light"/>
              </a:defRPr>
            </a:pPr>
            <a:endParaRPr dirty="0"/>
          </a:p>
          <a:p>
            <a:pPr algn="l" defTabSz="457200">
              <a:lnSpc>
                <a:spcPct val="120000"/>
              </a:lnSpc>
              <a:tabLst>
                <a:tab pos="723900" algn="l"/>
              </a:tabLst>
              <a:defRPr sz="1000" b="0" spc="19">
                <a:solidFill>
                  <a:srgbClr val="0A163F"/>
                </a:solidFill>
                <a:latin typeface="Roboto"/>
                <a:ea typeface="Roboto"/>
                <a:cs typeface="Roboto"/>
                <a:sym typeface="Roboto"/>
              </a:defRPr>
            </a:pPr>
            <a:r>
              <a:rPr lang="fr-FR" dirty="0"/>
              <a:t>Fabrice</a:t>
            </a:r>
            <a:r>
              <a:rPr dirty="0"/>
              <a:t>svenson@gmail.com</a:t>
            </a:r>
          </a:p>
          <a:p>
            <a:pPr algn="l" defTabSz="457200">
              <a:lnSpc>
                <a:spcPct val="120000"/>
              </a:lnSpc>
              <a:tabLst>
                <a:tab pos="723900" algn="l"/>
              </a:tabLst>
              <a:defRPr sz="1000" b="0" spc="19">
                <a:solidFill>
                  <a:srgbClr val="0A163F"/>
                </a:solidFill>
                <a:latin typeface="Roboto"/>
                <a:ea typeface="Roboto"/>
                <a:cs typeface="Roboto"/>
                <a:sym typeface="Roboto"/>
              </a:defRPr>
            </a:pPr>
            <a:r>
              <a:rPr dirty="0"/>
              <a:t>www.chefeeds.com</a:t>
            </a:r>
          </a:p>
        </p:txBody>
      </p:sp>
      <p:sp>
        <p:nvSpPr>
          <p:cNvPr id="31" name="Social Media">
            <a:extLst>
              <a:ext uri="{FF2B5EF4-FFF2-40B4-BE49-F238E27FC236}">
                <a16:creationId xmlns:a16="http://schemas.microsoft.com/office/drawing/2014/main" id="{62D050FE-1A94-634C-AF8F-202F01232F16}"/>
              </a:ext>
            </a:extLst>
          </p:cNvPr>
          <p:cNvSpPr txBox="1"/>
          <p:nvPr/>
        </p:nvSpPr>
        <p:spPr>
          <a:xfrm>
            <a:off x="840370" y="6776956"/>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a:solidFill>
                  <a:srgbClr val="4699C3"/>
                </a:solidFill>
              </a:rPr>
              <a:t>Social Media</a:t>
            </a:r>
          </a:p>
        </p:txBody>
      </p:sp>
      <p:sp>
        <p:nvSpPr>
          <p:cNvPr id="32" name="Skills">
            <a:extLst>
              <a:ext uri="{FF2B5EF4-FFF2-40B4-BE49-F238E27FC236}">
                <a16:creationId xmlns:a16="http://schemas.microsoft.com/office/drawing/2014/main" id="{8724B544-A4E2-BD47-9DC3-072FB2A6ABBC}"/>
              </a:ext>
            </a:extLst>
          </p:cNvPr>
          <p:cNvSpPr txBox="1"/>
          <p:nvPr/>
        </p:nvSpPr>
        <p:spPr>
          <a:xfrm>
            <a:off x="840370" y="8041772"/>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a:solidFill>
                  <a:srgbClr val="4699C3"/>
                </a:solidFill>
              </a:rPr>
              <a:t>Skills</a:t>
            </a:r>
          </a:p>
        </p:txBody>
      </p:sp>
      <p:sp>
        <p:nvSpPr>
          <p:cNvPr id="33" name="French Cuisine…">
            <a:extLst>
              <a:ext uri="{FF2B5EF4-FFF2-40B4-BE49-F238E27FC236}">
                <a16:creationId xmlns:a16="http://schemas.microsoft.com/office/drawing/2014/main" id="{2865FB47-47DA-C644-AC73-F8F40A7AAD2E}"/>
              </a:ext>
            </a:extLst>
          </p:cNvPr>
          <p:cNvSpPr txBox="1"/>
          <p:nvPr/>
        </p:nvSpPr>
        <p:spPr>
          <a:xfrm>
            <a:off x="840370" y="8444822"/>
            <a:ext cx="1802966" cy="1301379"/>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French Cuisine</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Indonesian Cuisine</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Mastering Vegetables Cutting</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Stocks and Sauces</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Minimalist Plating</a:t>
            </a:r>
          </a:p>
        </p:txBody>
      </p:sp>
      <p:sp>
        <p:nvSpPr>
          <p:cNvPr id="35" name="/ nicolaifood…">
            <a:extLst>
              <a:ext uri="{FF2B5EF4-FFF2-40B4-BE49-F238E27FC236}">
                <a16:creationId xmlns:a16="http://schemas.microsoft.com/office/drawing/2014/main" id="{ED21CDAA-FCFE-4F45-9743-E0AC0EA4632C}"/>
              </a:ext>
            </a:extLst>
          </p:cNvPr>
          <p:cNvSpPr txBox="1"/>
          <p:nvPr/>
        </p:nvSpPr>
        <p:spPr>
          <a:xfrm>
            <a:off x="1048187" y="7055714"/>
            <a:ext cx="1517366" cy="938902"/>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dirty="0"/>
              <a:t>/ </a:t>
            </a:r>
            <a:r>
              <a:rPr lang="fr-FR" dirty="0"/>
              <a:t>Fabrice</a:t>
            </a:r>
            <a:r>
              <a:rPr dirty="0"/>
              <a:t>food</a:t>
            </a:r>
          </a:p>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dirty="0"/>
              <a:t>/ </a:t>
            </a:r>
            <a:r>
              <a:rPr lang="fr-FR" dirty="0"/>
              <a:t>foodporn23</a:t>
            </a:r>
            <a:endParaRPr dirty="0"/>
          </a:p>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dirty="0"/>
              <a:t>/ </a:t>
            </a:r>
            <a:r>
              <a:rPr lang="fr-FR" dirty="0"/>
              <a:t>Fabrice</a:t>
            </a:r>
            <a:r>
              <a:rPr dirty="0"/>
              <a:t>food</a:t>
            </a:r>
          </a:p>
        </p:txBody>
      </p:sp>
      <p:sp>
        <p:nvSpPr>
          <p:cNvPr id="36" name="Freeform 11">
            <a:extLst>
              <a:ext uri="{FF2B5EF4-FFF2-40B4-BE49-F238E27FC236}">
                <a16:creationId xmlns:a16="http://schemas.microsoft.com/office/drawing/2014/main" id="{8E9FAF31-E15A-4448-BA15-FE5789BB8E2D}"/>
              </a:ext>
            </a:extLst>
          </p:cNvPr>
          <p:cNvSpPr/>
          <p:nvPr/>
        </p:nvSpPr>
        <p:spPr>
          <a:xfrm>
            <a:off x="902716" y="7459372"/>
            <a:ext cx="131587" cy="131587"/>
          </a:xfrm>
          <a:custGeom>
            <a:avLst/>
            <a:gdLst/>
            <a:ahLst/>
            <a:cxnLst>
              <a:cxn ang="0">
                <a:pos x="wd2" y="hd2"/>
              </a:cxn>
              <a:cxn ang="5400000">
                <a:pos x="wd2" y="hd2"/>
              </a:cxn>
              <a:cxn ang="10800000">
                <a:pos x="wd2" y="hd2"/>
              </a:cxn>
              <a:cxn ang="16200000">
                <a:pos x="wd2" y="hd2"/>
              </a:cxn>
            </a:cxnLst>
            <a:rect l="0" t="0" r="r" b="b"/>
            <a:pathLst>
              <a:path w="21600" h="21600" extrusionOk="0">
                <a:moveTo>
                  <a:pt x="5859" y="0"/>
                </a:moveTo>
                <a:cubicBezTo>
                  <a:pt x="2625" y="0"/>
                  <a:pt x="0" y="2625"/>
                  <a:pt x="0" y="5859"/>
                </a:cubicBezTo>
                <a:lnTo>
                  <a:pt x="0" y="15759"/>
                </a:lnTo>
                <a:cubicBezTo>
                  <a:pt x="0" y="18975"/>
                  <a:pt x="2625" y="21600"/>
                  <a:pt x="5859" y="21600"/>
                </a:cubicBezTo>
                <a:lnTo>
                  <a:pt x="15759" y="21600"/>
                </a:lnTo>
                <a:cubicBezTo>
                  <a:pt x="18975" y="21600"/>
                  <a:pt x="21600" y="18975"/>
                  <a:pt x="21600" y="15759"/>
                </a:cubicBezTo>
                <a:lnTo>
                  <a:pt x="21600" y="5859"/>
                </a:lnTo>
                <a:cubicBezTo>
                  <a:pt x="21600" y="2625"/>
                  <a:pt x="18975" y="0"/>
                  <a:pt x="15759" y="0"/>
                </a:cubicBezTo>
                <a:lnTo>
                  <a:pt x="5859" y="0"/>
                </a:lnTo>
                <a:close/>
                <a:moveTo>
                  <a:pt x="5859" y="1263"/>
                </a:moveTo>
                <a:lnTo>
                  <a:pt x="15759" y="1263"/>
                </a:lnTo>
                <a:cubicBezTo>
                  <a:pt x="18278" y="1263"/>
                  <a:pt x="20328" y="3322"/>
                  <a:pt x="20328" y="5859"/>
                </a:cubicBezTo>
                <a:lnTo>
                  <a:pt x="20328" y="15759"/>
                </a:lnTo>
                <a:cubicBezTo>
                  <a:pt x="20328" y="18278"/>
                  <a:pt x="18278" y="20328"/>
                  <a:pt x="15759" y="20328"/>
                </a:cubicBezTo>
                <a:lnTo>
                  <a:pt x="5859" y="20328"/>
                </a:lnTo>
                <a:cubicBezTo>
                  <a:pt x="3322" y="20328"/>
                  <a:pt x="1264" y="18278"/>
                  <a:pt x="1263" y="15759"/>
                </a:cubicBezTo>
                <a:lnTo>
                  <a:pt x="1263" y="5859"/>
                </a:lnTo>
                <a:cubicBezTo>
                  <a:pt x="1263" y="3322"/>
                  <a:pt x="3322" y="1263"/>
                  <a:pt x="5859" y="1263"/>
                </a:cubicBezTo>
                <a:close/>
                <a:moveTo>
                  <a:pt x="16884" y="2769"/>
                </a:moveTo>
                <a:cubicBezTo>
                  <a:pt x="15925" y="2769"/>
                  <a:pt x="15162" y="3565"/>
                  <a:pt x="15162" y="4543"/>
                </a:cubicBezTo>
                <a:cubicBezTo>
                  <a:pt x="15162" y="5503"/>
                  <a:pt x="15925" y="6300"/>
                  <a:pt x="16884" y="6300"/>
                </a:cubicBezTo>
                <a:cubicBezTo>
                  <a:pt x="17842" y="6300"/>
                  <a:pt x="18623" y="5503"/>
                  <a:pt x="18623" y="4543"/>
                </a:cubicBezTo>
                <a:cubicBezTo>
                  <a:pt x="18623" y="3566"/>
                  <a:pt x="17842" y="2769"/>
                  <a:pt x="16884" y="2769"/>
                </a:cubicBezTo>
                <a:close/>
                <a:moveTo>
                  <a:pt x="16884" y="4050"/>
                </a:moveTo>
                <a:cubicBezTo>
                  <a:pt x="17150" y="4050"/>
                  <a:pt x="17360" y="4272"/>
                  <a:pt x="17360" y="4543"/>
                </a:cubicBezTo>
                <a:cubicBezTo>
                  <a:pt x="17360" y="4797"/>
                  <a:pt x="17150" y="5011"/>
                  <a:pt x="16884" y="5011"/>
                </a:cubicBezTo>
                <a:cubicBezTo>
                  <a:pt x="16617" y="5011"/>
                  <a:pt x="16399" y="4797"/>
                  <a:pt x="16399" y="4543"/>
                </a:cubicBezTo>
                <a:cubicBezTo>
                  <a:pt x="16399" y="4272"/>
                  <a:pt x="16617" y="4050"/>
                  <a:pt x="16884" y="4050"/>
                </a:cubicBezTo>
                <a:close/>
                <a:moveTo>
                  <a:pt x="10843" y="4915"/>
                </a:moveTo>
                <a:cubicBezTo>
                  <a:pt x="7584" y="4915"/>
                  <a:pt x="4915" y="7568"/>
                  <a:pt x="4915" y="10809"/>
                </a:cubicBezTo>
                <a:cubicBezTo>
                  <a:pt x="4915" y="14049"/>
                  <a:pt x="7584" y="16685"/>
                  <a:pt x="10843" y="16685"/>
                </a:cubicBezTo>
                <a:cubicBezTo>
                  <a:pt x="14103" y="16685"/>
                  <a:pt x="16754" y="14049"/>
                  <a:pt x="16754" y="10809"/>
                </a:cubicBezTo>
                <a:cubicBezTo>
                  <a:pt x="16754" y="7568"/>
                  <a:pt x="14103" y="4915"/>
                  <a:pt x="10843" y="4915"/>
                </a:cubicBezTo>
                <a:close/>
                <a:moveTo>
                  <a:pt x="10843" y="6179"/>
                </a:moveTo>
                <a:cubicBezTo>
                  <a:pt x="13404" y="6179"/>
                  <a:pt x="15482" y="8263"/>
                  <a:pt x="15482" y="10809"/>
                </a:cubicBezTo>
                <a:cubicBezTo>
                  <a:pt x="15482" y="13355"/>
                  <a:pt x="13404" y="15439"/>
                  <a:pt x="10843" y="15438"/>
                </a:cubicBezTo>
                <a:cubicBezTo>
                  <a:pt x="8282" y="15438"/>
                  <a:pt x="6187" y="13355"/>
                  <a:pt x="6188" y="10809"/>
                </a:cubicBezTo>
                <a:cubicBezTo>
                  <a:pt x="6188" y="8263"/>
                  <a:pt x="8282" y="6179"/>
                  <a:pt x="10843" y="6179"/>
                </a:cubicBezTo>
                <a:close/>
              </a:path>
            </a:pathLst>
          </a:custGeom>
          <a:solidFill>
            <a:srgbClr val="0A163F"/>
          </a:solidFill>
          <a:ln w="3175" cap="flat">
            <a:noFill/>
            <a:miter lim="400000"/>
          </a:ln>
          <a:effectLst/>
        </p:spPr>
        <p:txBody>
          <a:bodyPr wrap="square" lIns="91439" tIns="91439" rIns="91439" bIns="91439" numCol="1" anchor="t">
            <a:noAutofit/>
          </a:bodyPr>
          <a:lstStyle/>
          <a:p>
            <a:pPr defTabSz="825500">
              <a:defRPr sz="2700" b="0">
                <a:solidFill>
                  <a:srgbClr val="EDF2B3"/>
                </a:solidFill>
                <a:latin typeface="+mn-lt"/>
                <a:ea typeface="+mn-ea"/>
                <a:cs typeface="+mn-cs"/>
                <a:sym typeface="Helvetica Neue Medium"/>
              </a:defRPr>
            </a:pPr>
            <a:endParaRPr/>
          </a:p>
        </p:txBody>
      </p:sp>
      <p:sp>
        <p:nvSpPr>
          <p:cNvPr id="37" name="Freeform 14">
            <a:extLst>
              <a:ext uri="{FF2B5EF4-FFF2-40B4-BE49-F238E27FC236}">
                <a16:creationId xmlns:a16="http://schemas.microsoft.com/office/drawing/2014/main" id="{635C0331-D65B-A145-B4F2-7FABCAC3076B}"/>
              </a:ext>
            </a:extLst>
          </p:cNvPr>
          <p:cNvSpPr/>
          <p:nvPr/>
        </p:nvSpPr>
        <p:spPr>
          <a:xfrm>
            <a:off x="902716" y="7662908"/>
            <a:ext cx="123016" cy="137567"/>
          </a:xfrm>
          <a:custGeom>
            <a:avLst/>
            <a:gdLst/>
            <a:ahLst/>
            <a:cxnLst>
              <a:cxn ang="0">
                <a:pos x="wd2" y="hd2"/>
              </a:cxn>
              <a:cxn ang="5400000">
                <a:pos x="wd2" y="hd2"/>
              </a:cxn>
              <a:cxn ang="10800000">
                <a:pos x="wd2" y="hd2"/>
              </a:cxn>
              <a:cxn ang="16200000">
                <a:pos x="wd2" y="hd2"/>
              </a:cxn>
            </a:cxnLst>
            <a:rect l="0" t="0" r="r" b="b"/>
            <a:pathLst>
              <a:path w="21600" h="21600" extrusionOk="0">
                <a:moveTo>
                  <a:pt x="2894" y="0"/>
                </a:moveTo>
                <a:cubicBezTo>
                  <a:pt x="1306" y="0"/>
                  <a:pt x="0" y="1152"/>
                  <a:pt x="0" y="2570"/>
                </a:cubicBezTo>
                <a:cubicBezTo>
                  <a:pt x="0" y="3988"/>
                  <a:pt x="1306" y="5123"/>
                  <a:pt x="2894" y="5123"/>
                </a:cubicBezTo>
                <a:cubicBezTo>
                  <a:pt x="4501" y="5123"/>
                  <a:pt x="5806" y="3988"/>
                  <a:pt x="5806" y="2570"/>
                </a:cubicBezTo>
                <a:cubicBezTo>
                  <a:pt x="5806" y="1152"/>
                  <a:pt x="4501" y="0"/>
                  <a:pt x="2894" y="0"/>
                </a:cubicBezTo>
                <a:close/>
                <a:moveTo>
                  <a:pt x="2894" y="1263"/>
                </a:moveTo>
                <a:cubicBezTo>
                  <a:pt x="3717" y="1263"/>
                  <a:pt x="4374" y="1843"/>
                  <a:pt x="4374" y="2570"/>
                </a:cubicBezTo>
                <a:cubicBezTo>
                  <a:pt x="4374" y="3279"/>
                  <a:pt x="3717" y="3868"/>
                  <a:pt x="2894" y="3868"/>
                </a:cubicBezTo>
                <a:cubicBezTo>
                  <a:pt x="2090" y="3868"/>
                  <a:pt x="1423" y="3279"/>
                  <a:pt x="1423" y="2570"/>
                </a:cubicBezTo>
                <a:cubicBezTo>
                  <a:pt x="1423" y="1843"/>
                  <a:pt x="2090" y="1264"/>
                  <a:pt x="2894" y="1263"/>
                </a:cubicBezTo>
                <a:close/>
                <a:moveTo>
                  <a:pt x="842" y="6369"/>
                </a:moveTo>
                <a:cubicBezTo>
                  <a:pt x="377" y="6369"/>
                  <a:pt x="0" y="6710"/>
                  <a:pt x="0" y="7122"/>
                </a:cubicBezTo>
                <a:lnTo>
                  <a:pt x="0" y="20864"/>
                </a:lnTo>
                <a:cubicBezTo>
                  <a:pt x="0" y="21276"/>
                  <a:pt x="377" y="21600"/>
                  <a:pt x="842" y="21600"/>
                </a:cubicBezTo>
                <a:lnTo>
                  <a:pt x="4955" y="21600"/>
                </a:lnTo>
                <a:cubicBezTo>
                  <a:pt x="5420" y="21600"/>
                  <a:pt x="5806" y="21276"/>
                  <a:pt x="5806" y="20864"/>
                </a:cubicBezTo>
                <a:lnTo>
                  <a:pt x="5806" y="7122"/>
                </a:lnTo>
                <a:cubicBezTo>
                  <a:pt x="5806" y="6710"/>
                  <a:pt x="5420" y="6369"/>
                  <a:pt x="4955" y="6369"/>
                </a:cubicBezTo>
                <a:lnTo>
                  <a:pt x="842" y="6369"/>
                </a:lnTo>
                <a:close/>
                <a:moveTo>
                  <a:pt x="8284" y="6369"/>
                </a:moveTo>
                <a:cubicBezTo>
                  <a:pt x="7844" y="6369"/>
                  <a:pt x="7510" y="6694"/>
                  <a:pt x="7510" y="7087"/>
                </a:cubicBezTo>
                <a:lnTo>
                  <a:pt x="7510" y="20908"/>
                </a:lnTo>
                <a:cubicBezTo>
                  <a:pt x="7510" y="21301"/>
                  <a:pt x="7844" y="21600"/>
                  <a:pt x="8284" y="21600"/>
                </a:cubicBezTo>
                <a:lnTo>
                  <a:pt x="12532" y="21600"/>
                </a:lnTo>
                <a:cubicBezTo>
                  <a:pt x="12913" y="21600"/>
                  <a:pt x="13229" y="21317"/>
                  <a:pt x="13229" y="20977"/>
                </a:cubicBezTo>
                <a:lnTo>
                  <a:pt x="13229" y="12747"/>
                </a:lnTo>
                <a:cubicBezTo>
                  <a:pt x="13229" y="12031"/>
                  <a:pt x="13852" y="11441"/>
                  <a:pt x="14632" y="11423"/>
                </a:cubicBezTo>
                <a:cubicBezTo>
                  <a:pt x="15453" y="11405"/>
                  <a:pt x="16132" y="11988"/>
                  <a:pt x="16132" y="12704"/>
                </a:cubicBezTo>
                <a:lnTo>
                  <a:pt x="16132" y="20994"/>
                </a:lnTo>
                <a:cubicBezTo>
                  <a:pt x="16132" y="21334"/>
                  <a:pt x="16449" y="21600"/>
                  <a:pt x="16829" y="21600"/>
                </a:cubicBezTo>
                <a:lnTo>
                  <a:pt x="20894" y="21600"/>
                </a:lnTo>
                <a:cubicBezTo>
                  <a:pt x="21274" y="21600"/>
                  <a:pt x="21600" y="21334"/>
                  <a:pt x="21600" y="20994"/>
                </a:cubicBezTo>
                <a:lnTo>
                  <a:pt x="21600" y="12955"/>
                </a:lnTo>
                <a:cubicBezTo>
                  <a:pt x="21600" y="11040"/>
                  <a:pt x="20638" y="9214"/>
                  <a:pt x="18997" y="7979"/>
                </a:cubicBezTo>
                <a:cubicBezTo>
                  <a:pt x="18016" y="7263"/>
                  <a:pt x="16774" y="6871"/>
                  <a:pt x="15494" y="6888"/>
                </a:cubicBezTo>
                <a:cubicBezTo>
                  <a:pt x="14713" y="6906"/>
                  <a:pt x="13930" y="7068"/>
                  <a:pt x="13229" y="7390"/>
                </a:cubicBezTo>
                <a:lnTo>
                  <a:pt x="13229" y="7087"/>
                </a:lnTo>
                <a:cubicBezTo>
                  <a:pt x="13229" y="6694"/>
                  <a:pt x="12885" y="6369"/>
                  <a:pt x="12445" y="6369"/>
                </a:cubicBezTo>
                <a:lnTo>
                  <a:pt x="8284" y="6369"/>
                </a:lnTo>
                <a:close/>
                <a:moveTo>
                  <a:pt x="1432" y="7641"/>
                </a:moveTo>
                <a:lnTo>
                  <a:pt x="4365" y="7641"/>
                </a:lnTo>
                <a:lnTo>
                  <a:pt x="4365" y="20328"/>
                </a:lnTo>
                <a:lnTo>
                  <a:pt x="1432" y="20328"/>
                </a:lnTo>
                <a:lnTo>
                  <a:pt x="1432" y="7641"/>
                </a:lnTo>
                <a:close/>
                <a:moveTo>
                  <a:pt x="8923" y="7641"/>
                </a:moveTo>
                <a:lnTo>
                  <a:pt x="11806" y="7641"/>
                </a:lnTo>
                <a:lnTo>
                  <a:pt x="11806" y="8576"/>
                </a:lnTo>
                <a:cubicBezTo>
                  <a:pt x="11806" y="8719"/>
                  <a:pt x="11870" y="8875"/>
                  <a:pt x="11990" y="8983"/>
                </a:cubicBezTo>
                <a:cubicBezTo>
                  <a:pt x="12251" y="9251"/>
                  <a:pt x="12707" y="9267"/>
                  <a:pt x="12987" y="9035"/>
                </a:cubicBezTo>
                <a:cubicBezTo>
                  <a:pt x="13688" y="8498"/>
                  <a:pt x="14592" y="8178"/>
                  <a:pt x="15532" y="8161"/>
                </a:cubicBezTo>
                <a:cubicBezTo>
                  <a:pt x="16453" y="8143"/>
                  <a:pt x="17377" y="8428"/>
                  <a:pt x="18077" y="8965"/>
                </a:cubicBezTo>
                <a:cubicBezTo>
                  <a:pt x="19418" y="9950"/>
                  <a:pt x="20177" y="11416"/>
                  <a:pt x="20177" y="12955"/>
                </a:cubicBezTo>
                <a:lnTo>
                  <a:pt x="20177" y="20328"/>
                </a:lnTo>
                <a:lnTo>
                  <a:pt x="17555" y="20328"/>
                </a:lnTo>
                <a:lnTo>
                  <a:pt x="17555" y="12704"/>
                </a:lnTo>
                <a:cubicBezTo>
                  <a:pt x="17555" y="11290"/>
                  <a:pt x="16271" y="10151"/>
                  <a:pt x="14690" y="10151"/>
                </a:cubicBezTo>
                <a:cubicBezTo>
                  <a:pt x="13109" y="10151"/>
                  <a:pt x="11806" y="11290"/>
                  <a:pt x="11806" y="12704"/>
                </a:cubicBezTo>
                <a:lnTo>
                  <a:pt x="11806" y="20328"/>
                </a:lnTo>
                <a:lnTo>
                  <a:pt x="8923" y="20328"/>
                </a:lnTo>
                <a:lnTo>
                  <a:pt x="8923" y="7641"/>
                </a:lnTo>
                <a:close/>
              </a:path>
            </a:pathLst>
          </a:custGeom>
          <a:solidFill>
            <a:srgbClr val="0A163F"/>
          </a:solidFill>
          <a:ln w="3175" cap="flat">
            <a:noFill/>
            <a:miter lim="400000"/>
          </a:ln>
          <a:effectLst/>
        </p:spPr>
        <p:txBody>
          <a:bodyPr wrap="square" lIns="91439" tIns="91439" rIns="91439" bIns="91439" numCol="1" anchor="t">
            <a:noAutofit/>
          </a:bodyPr>
          <a:lstStyle/>
          <a:p>
            <a:pPr defTabSz="825500">
              <a:defRPr sz="2700" b="0">
                <a:solidFill>
                  <a:srgbClr val="EDF2B3"/>
                </a:solidFill>
                <a:latin typeface="+mn-lt"/>
                <a:ea typeface="+mn-ea"/>
                <a:cs typeface="+mn-cs"/>
                <a:sym typeface="Helvetica Neue Medium"/>
              </a:defRPr>
            </a:pPr>
            <a:endParaRPr/>
          </a:p>
        </p:txBody>
      </p:sp>
      <p:grpSp>
        <p:nvGrpSpPr>
          <p:cNvPr id="38" name="Group 127">
            <a:extLst>
              <a:ext uri="{FF2B5EF4-FFF2-40B4-BE49-F238E27FC236}">
                <a16:creationId xmlns:a16="http://schemas.microsoft.com/office/drawing/2014/main" id="{A4BC5B01-9A33-E844-A9E9-1C88A0407D25}"/>
              </a:ext>
            </a:extLst>
          </p:cNvPr>
          <p:cNvGrpSpPr/>
          <p:nvPr/>
        </p:nvGrpSpPr>
        <p:grpSpPr>
          <a:xfrm>
            <a:off x="898877" y="7224406"/>
            <a:ext cx="142916" cy="142460"/>
            <a:chOff x="0" y="0"/>
            <a:chExt cx="142915" cy="142458"/>
          </a:xfrm>
        </p:grpSpPr>
        <p:sp>
          <p:nvSpPr>
            <p:cNvPr id="39" name="Freeform 95">
              <a:extLst>
                <a:ext uri="{FF2B5EF4-FFF2-40B4-BE49-F238E27FC236}">
                  <a16:creationId xmlns:a16="http://schemas.microsoft.com/office/drawing/2014/main" id="{DC7423C6-BBFA-CC4D-A396-66B275ACB0DB}"/>
                </a:ext>
              </a:extLst>
            </p:cNvPr>
            <p:cNvSpPr/>
            <p:nvPr/>
          </p:nvSpPr>
          <p:spPr>
            <a:xfrm>
              <a:off x="-1" y="0"/>
              <a:ext cx="142917" cy="142459"/>
            </a:xfrm>
            <a:custGeom>
              <a:avLst/>
              <a:gdLst/>
              <a:ahLst/>
              <a:cxnLst>
                <a:cxn ang="0">
                  <a:pos x="wd2" y="hd2"/>
                </a:cxn>
                <a:cxn ang="5400000">
                  <a:pos x="wd2" y="hd2"/>
                </a:cxn>
                <a:cxn ang="10800000">
                  <a:pos x="wd2" y="hd2"/>
                </a:cxn>
                <a:cxn ang="16200000">
                  <a:pos x="wd2" y="hd2"/>
                </a:cxn>
              </a:cxnLst>
              <a:rect l="0" t="0" r="r" b="b"/>
              <a:pathLst>
                <a:path w="21600" h="21600" extrusionOk="0">
                  <a:moveTo>
                    <a:pt x="15758" y="0"/>
                  </a:moveTo>
                  <a:lnTo>
                    <a:pt x="5860" y="0"/>
                  </a:lnTo>
                  <a:cubicBezTo>
                    <a:pt x="2626" y="0"/>
                    <a:pt x="0" y="2626"/>
                    <a:pt x="0" y="5842"/>
                  </a:cubicBezTo>
                  <a:lnTo>
                    <a:pt x="0" y="15758"/>
                  </a:lnTo>
                  <a:cubicBezTo>
                    <a:pt x="0" y="18974"/>
                    <a:pt x="2626" y="21600"/>
                    <a:pt x="5860" y="21600"/>
                  </a:cubicBezTo>
                  <a:lnTo>
                    <a:pt x="15758" y="21600"/>
                  </a:lnTo>
                  <a:cubicBezTo>
                    <a:pt x="18974" y="21600"/>
                    <a:pt x="21600" y="18974"/>
                    <a:pt x="21600" y="15758"/>
                  </a:cubicBezTo>
                  <a:lnTo>
                    <a:pt x="21600" y="5842"/>
                  </a:lnTo>
                  <a:cubicBezTo>
                    <a:pt x="21600" y="2626"/>
                    <a:pt x="18974" y="0"/>
                    <a:pt x="15758" y="0"/>
                  </a:cubicBezTo>
                  <a:close/>
                  <a:moveTo>
                    <a:pt x="20332" y="15758"/>
                  </a:moveTo>
                  <a:cubicBezTo>
                    <a:pt x="20332" y="18277"/>
                    <a:pt x="18277" y="20332"/>
                    <a:pt x="15758" y="20332"/>
                  </a:cubicBezTo>
                  <a:lnTo>
                    <a:pt x="5860" y="20332"/>
                  </a:lnTo>
                  <a:cubicBezTo>
                    <a:pt x="3323" y="20332"/>
                    <a:pt x="1268" y="18277"/>
                    <a:pt x="1268" y="15758"/>
                  </a:cubicBezTo>
                  <a:lnTo>
                    <a:pt x="1268" y="5842"/>
                  </a:lnTo>
                  <a:cubicBezTo>
                    <a:pt x="1268" y="3323"/>
                    <a:pt x="3323" y="1268"/>
                    <a:pt x="5860" y="1268"/>
                  </a:cubicBezTo>
                  <a:lnTo>
                    <a:pt x="15758" y="1268"/>
                  </a:lnTo>
                  <a:cubicBezTo>
                    <a:pt x="18277" y="1268"/>
                    <a:pt x="20332" y="3323"/>
                    <a:pt x="20332" y="5842"/>
                  </a:cubicBezTo>
                  <a:lnTo>
                    <a:pt x="20332" y="15758"/>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40" name="Freeform 96">
              <a:extLst>
                <a:ext uri="{FF2B5EF4-FFF2-40B4-BE49-F238E27FC236}">
                  <a16:creationId xmlns:a16="http://schemas.microsoft.com/office/drawing/2014/main" id="{D2CC1366-77CE-6A4F-AE84-8049F5BEDF81}"/>
                </a:ext>
              </a:extLst>
            </p:cNvPr>
            <p:cNvSpPr/>
            <p:nvPr/>
          </p:nvSpPr>
          <p:spPr>
            <a:xfrm>
              <a:off x="31505" y="42007"/>
              <a:ext cx="37899" cy="58902"/>
            </a:xfrm>
            <a:custGeom>
              <a:avLst/>
              <a:gdLst/>
              <a:ahLst/>
              <a:cxnLst>
                <a:cxn ang="0">
                  <a:pos x="wd2" y="hd2"/>
                </a:cxn>
                <a:cxn ang="5400000">
                  <a:pos x="wd2" y="hd2"/>
                </a:cxn>
                <a:cxn ang="10800000">
                  <a:pos x="wd2" y="hd2"/>
                </a:cxn>
                <a:cxn ang="16200000">
                  <a:pos x="wd2" y="hd2"/>
                </a:cxn>
              </a:cxnLst>
              <a:rect l="0" t="0" r="r" b="b"/>
              <a:pathLst>
                <a:path w="21600" h="21600" extrusionOk="0">
                  <a:moveTo>
                    <a:pt x="16890" y="9893"/>
                  </a:moveTo>
                  <a:cubicBezTo>
                    <a:pt x="19514" y="9158"/>
                    <a:pt x="20793" y="7603"/>
                    <a:pt x="20793" y="5184"/>
                  </a:cubicBezTo>
                  <a:cubicBezTo>
                    <a:pt x="20793" y="1728"/>
                    <a:pt x="17697" y="0"/>
                    <a:pt x="11507" y="0"/>
                  </a:cubicBezTo>
                  <a:lnTo>
                    <a:pt x="2624" y="0"/>
                  </a:lnTo>
                  <a:cubicBezTo>
                    <a:pt x="1951" y="0"/>
                    <a:pt x="1279" y="86"/>
                    <a:pt x="807" y="302"/>
                  </a:cubicBezTo>
                  <a:cubicBezTo>
                    <a:pt x="269" y="518"/>
                    <a:pt x="0" y="821"/>
                    <a:pt x="0" y="1210"/>
                  </a:cubicBezTo>
                  <a:lnTo>
                    <a:pt x="0" y="20434"/>
                  </a:lnTo>
                  <a:cubicBezTo>
                    <a:pt x="0" y="20736"/>
                    <a:pt x="269" y="21038"/>
                    <a:pt x="740" y="21254"/>
                  </a:cubicBezTo>
                  <a:cubicBezTo>
                    <a:pt x="1211" y="21514"/>
                    <a:pt x="1884" y="21600"/>
                    <a:pt x="2624" y="21600"/>
                  </a:cubicBezTo>
                  <a:lnTo>
                    <a:pt x="12381" y="21600"/>
                  </a:lnTo>
                  <a:cubicBezTo>
                    <a:pt x="15207" y="21600"/>
                    <a:pt x="17495" y="21125"/>
                    <a:pt x="19110" y="20131"/>
                  </a:cubicBezTo>
                  <a:cubicBezTo>
                    <a:pt x="20793" y="19138"/>
                    <a:pt x="21600" y="17539"/>
                    <a:pt x="21600" y="15336"/>
                  </a:cubicBezTo>
                  <a:lnTo>
                    <a:pt x="21600" y="14731"/>
                  </a:lnTo>
                  <a:cubicBezTo>
                    <a:pt x="21600" y="13349"/>
                    <a:pt x="21196" y="12312"/>
                    <a:pt x="20456" y="11578"/>
                  </a:cubicBezTo>
                  <a:cubicBezTo>
                    <a:pt x="19649" y="10843"/>
                    <a:pt x="18437" y="10282"/>
                    <a:pt x="16890" y="9893"/>
                  </a:cubicBezTo>
                  <a:close/>
                  <a:moveTo>
                    <a:pt x="5921" y="3370"/>
                  </a:moveTo>
                  <a:lnTo>
                    <a:pt x="11036" y="3370"/>
                  </a:lnTo>
                  <a:cubicBezTo>
                    <a:pt x="12247" y="3370"/>
                    <a:pt x="13121" y="3586"/>
                    <a:pt x="13794" y="4018"/>
                  </a:cubicBezTo>
                  <a:cubicBezTo>
                    <a:pt x="14467" y="4450"/>
                    <a:pt x="14804" y="5098"/>
                    <a:pt x="14804" y="5832"/>
                  </a:cubicBezTo>
                  <a:cubicBezTo>
                    <a:pt x="14804" y="6653"/>
                    <a:pt x="14467" y="7258"/>
                    <a:pt x="13862" y="7690"/>
                  </a:cubicBezTo>
                  <a:cubicBezTo>
                    <a:pt x="13256" y="8165"/>
                    <a:pt x="12314" y="8381"/>
                    <a:pt x="11103" y="8381"/>
                  </a:cubicBezTo>
                  <a:lnTo>
                    <a:pt x="5921" y="8381"/>
                  </a:lnTo>
                  <a:lnTo>
                    <a:pt x="5921" y="3370"/>
                  </a:lnTo>
                  <a:close/>
                  <a:moveTo>
                    <a:pt x="15611" y="15034"/>
                  </a:moveTo>
                  <a:cubicBezTo>
                    <a:pt x="15611" y="17150"/>
                    <a:pt x="14131" y="18230"/>
                    <a:pt x="11170" y="18230"/>
                  </a:cubicBezTo>
                  <a:lnTo>
                    <a:pt x="5921" y="18230"/>
                  </a:lnTo>
                  <a:lnTo>
                    <a:pt x="5921" y="11405"/>
                  </a:lnTo>
                  <a:lnTo>
                    <a:pt x="11170" y="11405"/>
                  </a:lnTo>
                  <a:cubicBezTo>
                    <a:pt x="12650" y="11405"/>
                    <a:pt x="13727" y="11664"/>
                    <a:pt x="14467" y="12139"/>
                  </a:cubicBezTo>
                  <a:cubicBezTo>
                    <a:pt x="15275" y="12658"/>
                    <a:pt x="15611" y="13435"/>
                    <a:pt x="15611" y="14558"/>
                  </a:cubicBezTo>
                  <a:lnTo>
                    <a:pt x="15611" y="15034"/>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41" name="Freeform 97">
              <a:extLst>
                <a:ext uri="{FF2B5EF4-FFF2-40B4-BE49-F238E27FC236}">
                  <a16:creationId xmlns:a16="http://schemas.microsoft.com/office/drawing/2014/main" id="{3B6603D3-2994-5A45-BFA2-F320676E2168}"/>
                </a:ext>
              </a:extLst>
            </p:cNvPr>
            <p:cNvSpPr/>
            <p:nvPr/>
          </p:nvSpPr>
          <p:spPr>
            <a:xfrm>
              <a:off x="79904" y="62097"/>
              <a:ext cx="34246" cy="39725"/>
            </a:xfrm>
            <a:custGeom>
              <a:avLst/>
              <a:gdLst/>
              <a:ahLst/>
              <a:cxnLst>
                <a:cxn ang="0">
                  <a:pos x="wd2" y="hd2"/>
                </a:cxn>
                <a:cxn ang="5400000">
                  <a:pos x="wd2" y="hd2"/>
                </a:cxn>
                <a:cxn ang="10800000">
                  <a:pos x="wd2" y="hd2"/>
                </a:cxn>
                <a:cxn ang="16200000">
                  <a:pos x="wd2" y="hd2"/>
                </a:cxn>
              </a:cxnLst>
              <a:rect l="0" t="0" r="r" b="b"/>
              <a:pathLst>
                <a:path w="21600" h="21600" extrusionOk="0">
                  <a:moveTo>
                    <a:pt x="16849" y="12214"/>
                  </a:moveTo>
                  <a:cubicBezTo>
                    <a:pt x="17592" y="12214"/>
                    <a:pt x="18186" y="12150"/>
                    <a:pt x="18631" y="12086"/>
                  </a:cubicBezTo>
                  <a:cubicBezTo>
                    <a:pt x="19076" y="12021"/>
                    <a:pt x="19522" y="11893"/>
                    <a:pt x="20041" y="11700"/>
                  </a:cubicBezTo>
                  <a:cubicBezTo>
                    <a:pt x="20561" y="11443"/>
                    <a:pt x="21006" y="11057"/>
                    <a:pt x="21229" y="10479"/>
                  </a:cubicBezTo>
                  <a:cubicBezTo>
                    <a:pt x="21452" y="9900"/>
                    <a:pt x="21600" y="9193"/>
                    <a:pt x="21600" y="8293"/>
                  </a:cubicBezTo>
                  <a:cubicBezTo>
                    <a:pt x="21600" y="5914"/>
                    <a:pt x="20561" y="3921"/>
                    <a:pt x="18557" y="2379"/>
                  </a:cubicBezTo>
                  <a:cubicBezTo>
                    <a:pt x="16478" y="771"/>
                    <a:pt x="14029" y="0"/>
                    <a:pt x="11134" y="0"/>
                  </a:cubicBezTo>
                  <a:cubicBezTo>
                    <a:pt x="8016" y="0"/>
                    <a:pt x="5419" y="836"/>
                    <a:pt x="3266" y="2571"/>
                  </a:cubicBezTo>
                  <a:cubicBezTo>
                    <a:pt x="1113" y="4307"/>
                    <a:pt x="0" y="6429"/>
                    <a:pt x="0" y="8807"/>
                  </a:cubicBezTo>
                  <a:lnTo>
                    <a:pt x="0" y="12536"/>
                  </a:lnTo>
                  <a:cubicBezTo>
                    <a:pt x="0" y="15236"/>
                    <a:pt x="1113" y="17421"/>
                    <a:pt x="3414" y="19093"/>
                  </a:cubicBezTo>
                  <a:cubicBezTo>
                    <a:pt x="5715" y="20764"/>
                    <a:pt x="8685" y="21600"/>
                    <a:pt x="12322" y="21600"/>
                  </a:cubicBezTo>
                  <a:cubicBezTo>
                    <a:pt x="14845" y="21600"/>
                    <a:pt x="16998" y="21150"/>
                    <a:pt x="18705" y="20379"/>
                  </a:cubicBezTo>
                  <a:cubicBezTo>
                    <a:pt x="20412" y="19543"/>
                    <a:pt x="21229" y="18771"/>
                    <a:pt x="21229" y="17936"/>
                  </a:cubicBezTo>
                  <a:cubicBezTo>
                    <a:pt x="21229" y="17421"/>
                    <a:pt x="21006" y="16843"/>
                    <a:pt x="20561" y="16264"/>
                  </a:cubicBezTo>
                  <a:cubicBezTo>
                    <a:pt x="20041" y="15686"/>
                    <a:pt x="19447" y="15429"/>
                    <a:pt x="18779" y="15429"/>
                  </a:cubicBezTo>
                  <a:cubicBezTo>
                    <a:pt x="18408" y="15429"/>
                    <a:pt x="17592" y="15686"/>
                    <a:pt x="16330" y="16264"/>
                  </a:cubicBezTo>
                  <a:cubicBezTo>
                    <a:pt x="15068" y="16779"/>
                    <a:pt x="13806" y="17100"/>
                    <a:pt x="12470" y="17100"/>
                  </a:cubicBezTo>
                  <a:cubicBezTo>
                    <a:pt x="10689" y="17100"/>
                    <a:pt x="9278" y="16714"/>
                    <a:pt x="8165" y="15943"/>
                  </a:cubicBezTo>
                  <a:cubicBezTo>
                    <a:pt x="7126" y="15107"/>
                    <a:pt x="6532" y="14143"/>
                    <a:pt x="6532" y="12857"/>
                  </a:cubicBezTo>
                  <a:lnTo>
                    <a:pt x="6532" y="12214"/>
                  </a:lnTo>
                  <a:lnTo>
                    <a:pt x="16849" y="12214"/>
                  </a:lnTo>
                  <a:close/>
                  <a:moveTo>
                    <a:pt x="6532" y="7714"/>
                  </a:moveTo>
                  <a:cubicBezTo>
                    <a:pt x="6532" y="6750"/>
                    <a:pt x="6977" y="5979"/>
                    <a:pt x="7868" y="5400"/>
                  </a:cubicBezTo>
                  <a:cubicBezTo>
                    <a:pt x="8759" y="4757"/>
                    <a:pt x="9798" y="4500"/>
                    <a:pt x="10986" y="4500"/>
                  </a:cubicBezTo>
                  <a:cubicBezTo>
                    <a:pt x="12247" y="4500"/>
                    <a:pt x="13287" y="4821"/>
                    <a:pt x="14177" y="5400"/>
                  </a:cubicBezTo>
                  <a:cubicBezTo>
                    <a:pt x="14994" y="5979"/>
                    <a:pt x="15439" y="6750"/>
                    <a:pt x="15439" y="7714"/>
                  </a:cubicBezTo>
                  <a:cubicBezTo>
                    <a:pt x="15439" y="8164"/>
                    <a:pt x="15365" y="8486"/>
                    <a:pt x="15142" y="8614"/>
                  </a:cubicBezTo>
                  <a:cubicBezTo>
                    <a:pt x="14920" y="8743"/>
                    <a:pt x="14548" y="8871"/>
                    <a:pt x="13955" y="8871"/>
                  </a:cubicBezTo>
                  <a:lnTo>
                    <a:pt x="6532" y="8871"/>
                  </a:lnTo>
                  <a:lnTo>
                    <a:pt x="6532" y="7714"/>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42" name="Freeform 98">
              <a:extLst>
                <a:ext uri="{FF2B5EF4-FFF2-40B4-BE49-F238E27FC236}">
                  <a16:creationId xmlns:a16="http://schemas.microsoft.com/office/drawing/2014/main" id="{502B5265-24EF-5943-9CB3-4C1A3546E813}"/>
                </a:ext>
              </a:extLst>
            </p:cNvPr>
            <p:cNvSpPr/>
            <p:nvPr/>
          </p:nvSpPr>
          <p:spPr>
            <a:xfrm>
              <a:off x="79904" y="49769"/>
              <a:ext cx="34246" cy="8219"/>
            </a:xfrm>
            <a:custGeom>
              <a:avLst/>
              <a:gdLst/>
              <a:ahLst/>
              <a:cxnLst>
                <a:cxn ang="0">
                  <a:pos x="wd2" y="hd2"/>
                </a:cxn>
                <a:cxn ang="5400000">
                  <a:pos x="wd2" y="hd2"/>
                </a:cxn>
                <a:cxn ang="10800000">
                  <a:pos x="wd2" y="hd2"/>
                </a:cxn>
                <a:cxn ang="16200000">
                  <a:pos x="wd2" y="hd2"/>
                </a:cxn>
              </a:cxnLst>
              <a:rect l="0" t="0" r="r" b="b"/>
              <a:pathLst>
                <a:path w="21600" h="21600" extrusionOk="0">
                  <a:moveTo>
                    <a:pt x="18946" y="0"/>
                  </a:moveTo>
                  <a:lnTo>
                    <a:pt x="2654" y="0"/>
                  </a:lnTo>
                  <a:cubicBezTo>
                    <a:pt x="1180" y="0"/>
                    <a:pt x="0" y="4868"/>
                    <a:pt x="0" y="10648"/>
                  </a:cubicBezTo>
                  <a:cubicBezTo>
                    <a:pt x="0" y="16732"/>
                    <a:pt x="1180" y="21600"/>
                    <a:pt x="2654" y="21600"/>
                  </a:cubicBezTo>
                  <a:lnTo>
                    <a:pt x="18946" y="21600"/>
                  </a:lnTo>
                  <a:cubicBezTo>
                    <a:pt x="20420" y="21600"/>
                    <a:pt x="21600" y="16732"/>
                    <a:pt x="21600" y="10648"/>
                  </a:cubicBezTo>
                  <a:cubicBezTo>
                    <a:pt x="21600" y="4868"/>
                    <a:pt x="20420" y="0"/>
                    <a:pt x="18946" y="0"/>
                  </a:cubicBez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grpSp>
      <p:sp>
        <p:nvSpPr>
          <p:cNvPr id="43" name="Line">
            <a:extLst>
              <a:ext uri="{FF2B5EF4-FFF2-40B4-BE49-F238E27FC236}">
                <a16:creationId xmlns:a16="http://schemas.microsoft.com/office/drawing/2014/main" id="{471210E8-4B7A-5C48-B32F-D131BAE74F74}"/>
              </a:ext>
            </a:extLst>
          </p:cNvPr>
          <p:cNvSpPr/>
          <p:nvPr/>
        </p:nvSpPr>
        <p:spPr>
          <a:xfrm>
            <a:off x="898877" y="5326951"/>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44" name="Line">
            <a:extLst>
              <a:ext uri="{FF2B5EF4-FFF2-40B4-BE49-F238E27FC236}">
                <a16:creationId xmlns:a16="http://schemas.microsoft.com/office/drawing/2014/main" id="{0C0591C8-911C-DE46-A3D5-642066EF3AE6}"/>
              </a:ext>
            </a:extLst>
          </p:cNvPr>
          <p:cNvSpPr/>
          <p:nvPr/>
        </p:nvSpPr>
        <p:spPr>
          <a:xfrm>
            <a:off x="898877" y="7046656"/>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45" name="Line">
            <a:extLst>
              <a:ext uri="{FF2B5EF4-FFF2-40B4-BE49-F238E27FC236}">
                <a16:creationId xmlns:a16="http://schemas.microsoft.com/office/drawing/2014/main" id="{F7A6FE73-586F-6348-AEAD-C5A5B15E7D66}"/>
              </a:ext>
            </a:extLst>
          </p:cNvPr>
          <p:cNvSpPr/>
          <p:nvPr/>
        </p:nvSpPr>
        <p:spPr>
          <a:xfrm>
            <a:off x="898877" y="8317822"/>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46" name="PASTRY AND BAKERY…">
            <a:extLst>
              <a:ext uri="{FF2B5EF4-FFF2-40B4-BE49-F238E27FC236}">
                <a16:creationId xmlns:a16="http://schemas.microsoft.com/office/drawing/2014/main" id="{CF203753-E954-8B47-84D5-A41FFCA1D0C5}"/>
              </a:ext>
            </a:extLst>
          </p:cNvPr>
          <p:cNvSpPr txBox="1"/>
          <p:nvPr/>
        </p:nvSpPr>
        <p:spPr>
          <a:xfrm>
            <a:off x="4997343" y="7862627"/>
            <a:ext cx="1652198" cy="924697"/>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50000"/>
              </a:lnSpc>
              <a:tabLst>
                <a:tab pos="723900" algn="l"/>
              </a:tabLst>
              <a:defRPr sz="1000" spc="19">
                <a:solidFill>
                  <a:srgbClr val="C15153"/>
                </a:solidFill>
                <a:latin typeface="Roboto"/>
                <a:ea typeface="Roboto"/>
                <a:cs typeface="Roboto"/>
                <a:sym typeface="Roboto"/>
              </a:defRPr>
            </a:pPr>
            <a:r>
              <a:rPr lang="fr-FR" dirty="0">
                <a:solidFill>
                  <a:srgbClr val="FC8476"/>
                </a:solidFill>
              </a:rPr>
              <a:t>SHOOL FOOD</a:t>
            </a:r>
          </a:p>
          <a:p>
            <a:pPr algn="l" defTabSz="457200">
              <a:lnSpc>
                <a:spcPct val="150000"/>
              </a:lnSpc>
              <a:tabLst>
                <a:tab pos="723900" algn="l"/>
              </a:tabLst>
              <a:defRPr sz="800" b="0" spc="16">
                <a:solidFill>
                  <a:srgbClr val="0A163F">
                    <a:alpha val="85000"/>
                  </a:srgbClr>
                </a:solidFill>
                <a:latin typeface="Roboto Medium"/>
                <a:ea typeface="Roboto Medium"/>
                <a:cs typeface="Roboto Medium"/>
                <a:sym typeface="Roboto Medium"/>
              </a:defRPr>
            </a:pPr>
            <a:r>
              <a:rPr dirty="0"/>
              <a:t>Culinary of American Institute</a:t>
            </a:r>
          </a:p>
          <a:p>
            <a:pPr algn="l" defTabSz="457200">
              <a:tabLst>
                <a:tab pos="723900" algn="l"/>
              </a:tabLst>
              <a:defRPr sz="800" b="0" spc="16">
                <a:solidFill>
                  <a:srgbClr val="0A163F">
                    <a:alpha val="85000"/>
                  </a:srgbClr>
                </a:solidFill>
                <a:latin typeface="Roboto Light"/>
                <a:ea typeface="Roboto Light"/>
                <a:cs typeface="Roboto Light"/>
                <a:sym typeface="Roboto Light"/>
              </a:defRPr>
            </a:pPr>
            <a:r>
              <a:rPr dirty="0"/>
              <a:t>Diploma Degree</a:t>
            </a:r>
          </a:p>
          <a:p>
            <a:pPr algn="l" defTabSz="457200">
              <a:lnSpc>
                <a:spcPct val="150000"/>
              </a:lnSpc>
              <a:tabLst>
                <a:tab pos="723900" algn="l"/>
              </a:tabLst>
              <a:defRPr sz="800" b="0" spc="16">
                <a:solidFill>
                  <a:srgbClr val="0A163F">
                    <a:alpha val="85000"/>
                  </a:srgbClr>
                </a:solidFill>
                <a:latin typeface="Roboto Light"/>
                <a:ea typeface="Roboto Light"/>
                <a:cs typeface="Roboto Light"/>
                <a:sym typeface="Roboto Light"/>
              </a:defRPr>
            </a:pPr>
            <a:r>
              <a:rPr dirty="0"/>
              <a:t>2012-2015</a:t>
            </a:r>
          </a:p>
        </p:txBody>
      </p:sp>
      <p:sp>
        <p:nvSpPr>
          <p:cNvPr id="47" name="Experience">
            <a:extLst>
              <a:ext uri="{FF2B5EF4-FFF2-40B4-BE49-F238E27FC236}">
                <a16:creationId xmlns:a16="http://schemas.microsoft.com/office/drawing/2014/main" id="{D1C62CC2-019F-5740-B1B3-8DDF64525192}"/>
              </a:ext>
            </a:extLst>
          </p:cNvPr>
          <p:cNvSpPr txBox="1"/>
          <p:nvPr/>
        </p:nvSpPr>
        <p:spPr>
          <a:xfrm>
            <a:off x="3180605" y="6459466"/>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a:solidFill>
                  <a:srgbClr val="4699C3"/>
                </a:solidFill>
              </a:rPr>
              <a:t>Experience</a:t>
            </a:r>
          </a:p>
        </p:txBody>
      </p:sp>
      <p:sp>
        <p:nvSpPr>
          <p:cNvPr id="48" name="COMMIS…">
            <a:extLst>
              <a:ext uri="{FF2B5EF4-FFF2-40B4-BE49-F238E27FC236}">
                <a16:creationId xmlns:a16="http://schemas.microsoft.com/office/drawing/2014/main" id="{80D9E608-154B-8A42-B77C-4201FDE9229F}"/>
              </a:ext>
            </a:extLst>
          </p:cNvPr>
          <p:cNvSpPr txBox="1"/>
          <p:nvPr/>
        </p:nvSpPr>
        <p:spPr>
          <a:xfrm>
            <a:off x="3180605" y="6856166"/>
            <a:ext cx="1652197" cy="924697"/>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50000"/>
              </a:lnSpc>
              <a:tabLst>
                <a:tab pos="723900" algn="l"/>
              </a:tabLst>
              <a:defRPr sz="1000" spc="19">
                <a:solidFill>
                  <a:srgbClr val="C15153"/>
                </a:solidFill>
                <a:latin typeface="Roboto"/>
                <a:ea typeface="Roboto"/>
                <a:cs typeface="Roboto"/>
                <a:sym typeface="Roboto"/>
              </a:defRPr>
            </a:pPr>
            <a:r>
              <a:rPr dirty="0">
                <a:solidFill>
                  <a:srgbClr val="FC8476"/>
                </a:solidFill>
              </a:rPr>
              <a:t>COMMIS</a:t>
            </a:r>
          </a:p>
          <a:p>
            <a:pPr algn="l" defTabSz="457200">
              <a:tabLst>
                <a:tab pos="723900" algn="l"/>
              </a:tabLst>
              <a:defRPr sz="800" b="0" spc="16">
                <a:solidFill>
                  <a:srgbClr val="0A163F">
                    <a:alpha val="85000"/>
                  </a:srgbClr>
                </a:solidFill>
                <a:latin typeface="Roboto Medium"/>
                <a:ea typeface="Roboto Medium"/>
                <a:cs typeface="Roboto Medium"/>
                <a:sym typeface="Roboto Medium"/>
              </a:defRPr>
            </a:pPr>
            <a:r>
              <a:rPr dirty="0"/>
              <a:t>Harris Hotel / Bandung</a:t>
            </a:r>
          </a:p>
          <a:p>
            <a:pPr algn="l" defTabSz="457200">
              <a:lnSpc>
                <a:spcPct val="150000"/>
              </a:lnSpc>
              <a:tabLst>
                <a:tab pos="723900" algn="l"/>
              </a:tabLst>
              <a:defRPr sz="800" b="0" spc="16">
                <a:solidFill>
                  <a:srgbClr val="0A163F">
                    <a:alpha val="85000"/>
                  </a:srgbClr>
                </a:solidFill>
                <a:latin typeface="Roboto Medium"/>
                <a:ea typeface="Roboto Medium"/>
                <a:cs typeface="Roboto Medium"/>
                <a:sym typeface="Roboto Medium"/>
              </a:defRPr>
            </a:pPr>
            <a:r>
              <a:rPr dirty="0"/>
              <a:t>2015-2016</a:t>
            </a:r>
          </a:p>
          <a:p>
            <a:pPr algn="l" defTabSz="457200">
              <a:tabLst>
                <a:tab pos="723900" algn="l"/>
              </a:tabLst>
              <a:defRPr sz="800" b="0" spc="16">
                <a:solidFill>
                  <a:srgbClr val="0A163F">
                    <a:alpha val="80000"/>
                  </a:srgbClr>
                </a:solidFill>
                <a:latin typeface="Roboto Light"/>
                <a:ea typeface="Roboto Light"/>
                <a:cs typeface="Roboto Light"/>
                <a:sym typeface="Roboto Light"/>
              </a:defRPr>
            </a:pPr>
            <a:r>
              <a:rPr dirty="0"/>
              <a:t>I was in charge on Semi Fine Dining Restaurant</a:t>
            </a:r>
          </a:p>
        </p:txBody>
      </p:sp>
      <p:sp>
        <p:nvSpPr>
          <p:cNvPr id="49" name="DEMI CHEF…">
            <a:extLst>
              <a:ext uri="{FF2B5EF4-FFF2-40B4-BE49-F238E27FC236}">
                <a16:creationId xmlns:a16="http://schemas.microsoft.com/office/drawing/2014/main" id="{E4DA6E8A-4E64-0E46-9486-2805907F3A92}"/>
              </a:ext>
            </a:extLst>
          </p:cNvPr>
          <p:cNvSpPr txBox="1"/>
          <p:nvPr/>
        </p:nvSpPr>
        <p:spPr>
          <a:xfrm>
            <a:off x="3180605" y="7870388"/>
            <a:ext cx="1652197" cy="919745"/>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50000"/>
              </a:lnSpc>
              <a:tabLst>
                <a:tab pos="723900" algn="l"/>
              </a:tabLst>
              <a:defRPr sz="1000" spc="19">
                <a:solidFill>
                  <a:srgbClr val="C15153"/>
                </a:solidFill>
                <a:latin typeface="Roboto"/>
                <a:ea typeface="Roboto"/>
                <a:cs typeface="Roboto"/>
                <a:sym typeface="Roboto"/>
              </a:defRPr>
            </a:pPr>
            <a:r>
              <a:rPr dirty="0">
                <a:solidFill>
                  <a:srgbClr val="FC8476"/>
                </a:solidFill>
              </a:rPr>
              <a:t>DEMI CHEF</a:t>
            </a:r>
          </a:p>
          <a:p>
            <a:pPr algn="l" defTabSz="457200">
              <a:tabLst>
                <a:tab pos="723900" algn="l"/>
              </a:tabLst>
              <a:defRPr sz="800" b="0" spc="16">
                <a:solidFill>
                  <a:srgbClr val="0A163F">
                    <a:alpha val="85000"/>
                  </a:srgbClr>
                </a:solidFill>
                <a:latin typeface="Roboto Medium"/>
                <a:ea typeface="Roboto Medium"/>
                <a:cs typeface="Roboto Medium"/>
                <a:sym typeface="Roboto Medium"/>
              </a:defRPr>
            </a:pPr>
            <a:r>
              <a:rPr dirty="0"/>
              <a:t>Noma / Copenhagen</a:t>
            </a:r>
          </a:p>
          <a:p>
            <a:pPr algn="l" defTabSz="457200">
              <a:lnSpc>
                <a:spcPct val="150000"/>
              </a:lnSpc>
              <a:tabLst>
                <a:tab pos="723900" algn="l"/>
              </a:tabLst>
              <a:defRPr sz="800" b="0" spc="16">
                <a:solidFill>
                  <a:srgbClr val="0A163F">
                    <a:alpha val="85000"/>
                  </a:srgbClr>
                </a:solidFill>
                <a:latin typeface="Roboto Medium"/>
                <a:ea typeface="Roboto Medium"/>
                <a:cs typeface="Roboto Medium"/>
                <a:sym typeface="Roboto Medium"/>
              </a:defRPr>
            </a:pPr>
            <a:r>
              <a:rPr dirty="0"/>
              <a:t>2016-2017</a:t>
            </a:r>
          </a:p>
          <a:p>
            <a:pPr algn="l" defTabSz="457200">
              <a:tabLst>
                <a:tab pos="723900" algn="l"/>
              </a:tabLst>
              <a:defRPr sz="800" b="0" spc="16">
                <a:solidFill>
                  <a:srgbClr val="0A163F">
                    <a:alpha val="85000"/>
                  </a:srgbClr>
                </a:solidFill>
                <a:latin typeface="Roboto Light"/>
                <a:ea typeface="Roboto Light"/>
                <a:cs typeface="Roboto Light"/>
                <a:sym typeface="Roboto Light"/>
              </a:defRPr>
            </a:pPr>
            <a:r>
              <a:rPr dirty="0"/>
              <a:t>I had responsibility in sauce and grill section with 2 </a:t>
            </a:r>
            <a:r>
              <a:rPr dirty="0" err="1"/>
              <a:t>commis</a:t>
            </a:r>
            <a:r>
              <a:rPr dirty="0"/>
              <a:t>.</a:t>
            </a:r>
          </a:p>
        </p:txBody>
      </p:sp>
      <p:sp>
        <p:nvSpPr>
          <p:cNvPr id="50" name="ASST. CHEF DE PARTIE…">
            <a:extLst>
              <a:ext uri="{FF2B5EF4-FFF2-40B4-BE49-F238E27FC236}">
                <a16:creationId xmlns:a16="http://schemas.microsoft.com/office/drawing/2014/main" id="{1159DE0B-5E0B-4348-8DD5-053D43DA3DF0}"/>
              </a:ext>
            </a:extLst>
          </p:cNvPr>
          <p:cNvSpPr txBox="1"/>
          <p:nvPr/>
        </p:nvSpPr>
        <p:spPr>
          <a:xfrm>
            <a:off x="3180605" y="8871794"/>
            <a:ext cx="1652197" cy="874407"/>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50000"/>
              </a:lnSpc>
              <a:tabLst>
                <a:tab pos="723900" algn="l"/>
              </a:tabLst>
              <a:defRPr sz="1000" spc="19">
                <a:solidFill>
                  <a:srgbClr val="C15153"/>
                </a:solidFill>
                <a:latin typeface="Roboto"/>
                <a:ea typeface="Roboto"/>
                <a:cs typeface="Roboto"/>
                <a:sym typeface="Roboto"/>
              </a:defRPr>
            </a:pPr>
            <a:r>
              <a:rPr dirty="0">
                <a:solidFill>
                  <a:srgbClr val="FC8476"/>
                </a:solidFill>
              </a:rPr>
              <a:t>ASST. CHEF DE PARTIE</a:t>
            </a:r>
          </a:p>
          <a:p>
            <a:pPr algn="l" defTabSz="457200">
              <a:tabLst>
                <a:tab pos="723900" algn="l"/>
              </a:tabLst>
              <a:defRPr sz="800" b="0" spc="16">
                <a:solidFill>
                  <a:srgbClr val="0A163F">
                    <a:alpha val="85000"/>
                  </a:srgbClr>
                </a:solidFill>
                <a:latin typeface="Roboto Medium"/>
                <a:ea typeface="Roboto Medium"/>
                <a:cs typeface="Roboto Medium"/>
                <a:sym typeface="Roboto Medium"/>
              </a:defRPr>
            </a:pPr>
            <a:r>
              <a:rPr dirty="0"/>
              <a:t>Noma / Copenhagen</a:t>
            </a:r>
          </a:p>
          <a:p>
            <a:pPr algn="l" defTabSz="457200">
              <a:lnSpc>
                <a:spcPct val="150000"/>
              </a:lnSpc>
              <a:tabLst>
                <a:tab pos="723900" algn="l"/>
              </a:tabLst>
              <a:defRPr sz="800" b="0" spc="16">
                <a:solidFill>
                  <a:srgbClr val="0A163F">
                    <a:alpha val="85000"/>
                  </a:srgbClr>
                </a:solidFill>
                <a:latin typeface="Roboto Medium"/>
                <a:ea typeface="Roboto Medium"/>
                <a:cs typeface="Roboto Medium"/>
                <a:sym typeface="Roboto Medium"/>
              </a:defRPr>
            </a:pPr>
            <a:r>
              <a:rPr dirty="0"/>
              <a:t>2016-2017</a:t>
            </a:r>
          </a:p>
          <a:p>
            <a:pPr algn="l" defTabSz="457200">
              <a:tabLst>
                <a:tab pos="723900" algn="l"/>
              </a:tabLst>
              <a:defRPr sz="800" b="0" spc="16">
                <a:solidFill>
                  <a:srgbClr val="0A163F">
                    <a:alpha val="85000"/>
                  </a:srgbClr>
                </a:solidFill>
                <a:latin typeface="Roboto Light"/>
                <a:ea typeface="Roboto Light"/>
                <a:cs typeface="Roboto Light"/>
                <a:sym typeface="Roboto Light"/>
              </a:defRPr>
            </a:pPr>
            <a:r>
              <a:rPr dirty="0"/>
              <a:t>I had responsibility in sauce and grill section with 2 </a:t>
            </a:r>
            <a:r>
              <a:rPr dirty="0" err="1"/>
              <a:t>commis</a:t>
            </a:r>
            <a:endParaRPr dirty="0"/>
          </a:p>
        </p:txBody>
      </p:sp>
      <p:sp>
        <p:nvSpPr>
          <p:cNvPr id="51" name="Education">
            <a:extLst>
              <a:ext uri="{FF2B5EF4-FFF2-40B4-BE49-F238E27FC236}">
                <a16:creationId xmlns:a16="http://schemas.microsoft.com/office/drawing/2014/main" id="{6E73D834-5304-C545-947F-41B5B0569324}"/>
              </a:ext>
            </a:extLst>
          </p:cNvPr>
          <p:cNvSpPr txBox="1"/>
          <p:nvPr/>
        </p:nvSpPr>
        <p:spPr>
          <a:xfrm>
            <a:off x="4997343" y="6459466"/>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a:solidFill>
                  <a:srgbClr val="4699C3"/>
                </a:solidFill>
              </a:rPr>
              <a:t>Education</a:t>
            </a:r>
          </a:p>
        </p:txBody>
      </p:sp>
      <p:sp>
        <p:nvSpPr>
          <p:cNvPr id="52" name="Culinary Arts…">
            <a:extLst>
              <a:ext uri="{FF2B5EF4-FFF2-40B4-BE49-F238E27FC236}">
                <a16:creationId xmlns:a16="http://schemas.microsoft.com/office/drawing/2014/main" id="{F517F0C0-6013-3542-B9C6-A7BF55371C7A}"/>
              </a:ext>
            </a:extLst>
          </p:cNvPr>
          <p:cNvSpPr txBox="1"/>
          <p:nvPr/>
        </p:nvSpPr>
        <p:spPr>
          <a:xfrm>
            <a:off x="4997343" y="6839909"/>
            <a:ext cx="1652197" cy="940954"/>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50000"/>
              </a:lnSpc>
              <a:tabLst>
                <a:tab pos="723900" algn="l"/>
              </a:tabLst>
              <a:defRPr sz="1000" spc="19">
                <a:solidFill>
                  <a:srgbClr val="C15153"/>
                </a:solidFill>
                <a:latin typeface="Roboto"/>
                <a:ea typeface="Roboto"/>
                <a:cs typeface="Roboto"/>
                <a:sym typeface="Roboto"/>
              </a:defRPr>
            </a:pPr>
            <a:r>
              <a:rPr dirty="0">
                <a:solidFill>
                  <a:srgbClr val="FC8476"/>
                </a:solidFill>
              </a:rPr>
              <a:t>C</a:t>
            </a:r>
            <a:r>
              <a:rPr cap="all" dirty="0">
                <a:solidFill>
                  <a:srgbClr val="FC8476"/>
                </a:solidFill>
              </a:rPr>
              <a:t>ulinary Arts</a:t>
            </a:r>
          </a:p>
          <a:p>
            <a:pPr algn="l" defTabSz="457200">
              <a:lnSpc>
                <a:spcPct val="150000"/>
              </a:lnSpc>
              <a:tabLst>
                <a:tab pos="723900" algn="l"/>
              </a:tabLst>
              <a:defRPr sz="800" b="0" spc="16">
                <a:solidFill>
                  <a:srgbClr val="0A163F">
                    <a:alpha val="85000"/>
                  </a:srgbClr>
                </a:solidFill>
                <a:latin typeface="Roboto Medium"/>
                <a:ea typeface="Roboto Medium"/>
                <a:cs typeface="Roboto Medium"/>
                <a:sym typeface="Roboto Medium"/>
              </a:defRPr>
            </a:pPr>
            <a:r>
              <a:rPr dirty="0"/>
              <a:t>Culinary of American Institute</a:t>
            </a:r>
          </a:p>
          <a:p>
            <a:pPr algn="l" defTabSz="457200">
              <a:tabLst>
                <a:tab pos="723900" algn="l"/>
              </a:tabLst>
              <a:defRPr sz="800" b="0" spc="16">
                <a:solidFill>
                  <a:srgbClr val="0A163F">
                    <a:alpha val="85000"/>
                  </a:srgbClr>
                </a:solidFill>
                <a:latin typeface="Roboto Light"/>
                <a:ea typeface="Roboto Light"/>
                <a:cs typeface="Roboto Light"/>
                <a:sym typeface="Roboto Light"/>
              </a:defRPr>
            </a:pPr>
            <a:r>
              <a:rPr dirty="0"/>
              <a:t>Diploma Degree</a:t>
            </a:r>
          </a:p>
          <a:p>
            <a:pPr algn="l" defTabSz="457200">
              <a:lnSpc>
                <a:spcPct val="150000"/>
              </a:lnSpc>
              <a:tabLst>
                <a:tab pos="723900" algn="l"/>
              </a:tabLst>
              <a:defRPr sz="800" b="0" spc="16">
                <a:solidFill>
                  <a:srgbClr val="0A163F">
                    <a:alpha val="85000"/>
                  </a:srgbClr>
                </a:solidFill>
                <a:latin typeface="Roboto Light"/>
                <a:ea typeface="Roboto Light"/>
                <a:cs typeface="Roboto Light"/>
                <a:sym typeface="Roboto Light"/>
              </a:defRPr>
            </a:pPr>
            <a:r>
              <a:rPr dirty="0"/>
              <a:t>2012-2015</a:t>
            </a:r>
          </a:p>
        </p:txBody>
      </p:sp>
      <p:sp>
        <p:nvSpPr>
          <p:cNvPr id="53" name="Line">
            <a:extLst>
              <a:ext uri="{FF2B5EF4-FFF2-40B4-BE49-F238E27FC236}">
                <a16:creationId xmlns:a16="http://schemas.microsoft.com/office/drawing/2014/main" id="{7D598DDF-2991-0140-BD68-2BE6952FA04E}"/>
              </a:ext>
            </a:extLst>
          </p:cNvPr>
          <p:cNvSpPr/>
          <p:nvPr/>
        </p:nvSpPr>
        <p:spPr>
          <a:xfrm>
            <a:off x="3240000" y="6729166"/>
            <a:ext cx="1054291"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80" name="Line">
            <a:extLst>
              <a:ext uri="{FF2B5EF4-FFF2-40B4-BE49-F238E27FC236}">
                <a16:creationId xmlns:a16="http://schemas.microsoft.com/office/drawing/2014/main" id="{B91D1B22-9E9F-6044-A08A-39BA59747E90}"/>
              </a:ext>
            </a:extLst>
          </p:cNvPr>
          <p:cNvSpPr/>
          <p:nvPr/>
        </p:nvSpPr>
        <p:spPr>
          <a:xfrm>
            <a:off x="5053744" y="6729166"/>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p:cNvSpPr/>
          <p:nvPr/>
        </p:nvSpPr>
        <p:spPr>
          <a:xfrm>
            <a:off x="0" y="0"/>
            <a:ext cx="7560057" cy="4661464"/>
          </a:xfrm>
          <a:prstGeom prst="rect">
            <a:avLst/>
          </a:prstGeom>
          <a:solidFill>
            <a:schemeClr val="bg2">
              <a:lumMod val="25000"/>
            </a:schemeClr>
          </a:solidFill>
          <a:ln w="3175">
            <a:miter lim="400000"/>
          </a:ln>
        </p:spPr>
        <p:txBody>
          <a:bodyPr lIns="101600" tIns="101600" rIns="101600" bIns="101600" anchor="ctr"/>
          <a:lstStyle/>
          <a:p>
            <a:pPr defTabSz="457200">
              <a:defRPr sz="1200" b="0">
                <a:solidFill>
                  <a:srgbClr val="FFFFFF"/>
                </a:solidFill>
              </a:defRPr>
            </a:pPr>
            <a:endParaRPr/>
          </a:p>
        </p:txBody>
      </p:sp>
      <p:sp>
        <p:nvSpPr>
          <p:cNvPr id="91" name="Nicolai"/>
          <p:cNvSpPr txBox="1"/>
          <p:nvPr/>
        </p:nvSpPr>
        <p:spPr>
          <a:xfrm rot="16200000">
            <a:off x="-213556" y="1967017"/>
            <a:ext cx="2835281" cy="72743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lnSpc>
                <a:spcPct val="70000"/>
              </a:lnSpc>
              <a:defRPr sz="4200" b="0" spc="-126">
                <a:solidFill>
                  <a:srgbClr val="C15153"/>
                </a:solidFill>
                <a:latin typeface="Roboto Light"/>
                <a:ea typeface="Roboto Light"/>
                <a:cs typeface="Roboto Light"/>
                <a:sym typeface="Roboto Light"/>
              </a:defRPr>
            </a:lvl1pPr>
          </a:lstStyle>
          <a:p>
            <a:r>
              <a:rPr lang="fr-FR" dirty="0">
                <a:solidFill>
                  <a:srgbClr val="FC8476"/>
                </a:solidFill>
              </a:rPr>
              <a:t>Fabrice</a:t>
            </a:r>
            <a:endParaRPr dirty="0">
              <a:solidFill>
                <a:srgbClr val="FC8476"/>
              </a:solidFill>
            </a:endParaRPr>
          </a:p>
        </p:txBody>
      </p:sp>
      <p:sp>
        <p:nvSpPr>
          <p:cNvPr id="92" name="Svensson"/>
          <p:cNvSpPr txBox="1"/>
          <p:nvPr/>
        </p:nvSpPr>
        <p:spPr>
          <a:xfrm rot="16200000">
            <a:off x="174200" y="1817005"/>
            <a:ext cx="3135306" cy="72742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lnSpc>
                <a:spcPct val="70000"/>
              </a:lnSpc>
              <a:defRPr sz="4200" cap="all" spc="-126">
                <a:solidFill>
                  <a:srgbClr val="C15153"/>
                </a:solidFill>
                <a:latin typeface="Roboto"/>
                <a:ea typeface="Roboto"/>
                <a:cs typeface="Roboto"/>
                <a:sym typeface="Roboto"/>
              </a:defRPr>
            </a:lvl1pPr>
          </a:lstStyle>
          <a:p>
            <a:r>
              <a:rPr lang="fr-FR" dirty="0" err="1">
                <a:solidFill>
                  <a:srgbClr val="FC8476"/>
                </a:solidFill>
              </a:rPr>
              <a:t>Mauricet</a:t>
            </a:r>
            <a:endParaRPr dirty="0">
              <a:solidFill>
                <a:srgbClr val="FC8476"/>
              </a:solidFill>
            </a:endParaRPr>
          </a:p>
        </p:txBody>
      </p:sp>
      <p:sp>
        <p:nvSpPr>
          <p:cNvPr id="93" name="Chef de Partie"/>
          <p:cNvSpPr txBox="1"/>
          <p:nvPr/>
        </p:nvSpPr>
        <p:spPr>
          <a:xfrm rot="16200000">
            <a:off x="805226" y="2061032"/>
            <a:ext cx="2835281" cy="53940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defRPr sz="1600" b="0">
                <a:solidFill>
                  <a:srgbClr val="EDF2B3"/>
                </a:solidFill>
                <a:latin typeface="Roboto Light"/>
                <a:ea typeface="Roboto Light"/>
                <a:cs typeface="Roboto Light"/>
                <a:sym typeface="Roboto Light"/>
              </a:defRPr>
            </a:lvl1pPr>
          </a:lstStyle>
          <a:p>
            <a:r>
              <a:rPr dirty="0">
                <a:solidFill>
                  <a:srgbClr val="FFD573"/>
                </a:solidFill>
              </a:rPr>
              <a:t>Chef de </a:t>
            </a:r>
            <a:r>
              <a:rPr dirty="0" err="1">
                <a:solidFill>
                  <a:srgbClr val="FFD573"/>
                </a:solidFill>
              </a:rPr>
              <a:t>Partie</a:t>
            </a:r>
            <a:r>
              <a:rPr dirty="0">
                <a:solidFill>
                  <a:srgbClr val="FFD573"/>
                </a:solidFill>
              </a:rPr>
              <a:t> </a:t>
            </a:r>
          </a:p>
        </p:txBody>
      </p:sp>
      <p:sp>
        <p:nvSpPr>
          <p:cNvPr id="94" name="Latest Project"/>
          <p:cNvSpPr txBox="1"/>
          <p:nvPr/>
        </p:nvSpPr>
        <p:spPr>
          <a:xfrm>
            <a:off x="3172496" y="913092"/>
            <a:ext cx="1722590" cy="33447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20000"/>
              </a:lnSpc>
              <a:tabLst>
                <a:tab pos="723900" algn="l"/>
              </a:tabLst>
              <a:defRPr sz="1000" cap="all" spc="250">
                <a:solidFill>
                  <a:srgbClr val="EDF2B3"/>
                </a:solidFill>
                <a:latin typeface="Roboto"/>
                <a:ea typeface="Roboto"/>
                <a:cs typeface="Roboto"/>
                <a:sym typeface="Roboto"/>
              </a:defRPr>
            </a:lvl1pPr>
          </a:lstStyle>
          <a:p>
            <a:r>
              <a:rPr dirty="0">
                <a:solidFill>
                  <a:srgbClr val="FFD573"/>
                </a:solidFill>
              </a:rPr>
              <a:t>Latest Project</a:t>
            </a:r>
          </a:p>
        </p:txBody>
      </p:sp>
      <p:sp>
        <p:nvSpPr>
          <p:cNvPr id="95" name="Vegetables Dumplings"/>
          <p:cNvSpPr txBox="1"/>
          <p:nvPr/>
        </p:nvSpPr>
        <p:spPr>
          <a:xfrm>
            <a:off x="3172496" y="3581133"/>
            <a:ext cx="1565078" cy="33447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20000"/>
              </a:lnSpc>
              <a:tabLst>
                <a:tab pos="723900" algn="l"/>
              </a:tabLst>
              <a:defRPr sz="1000" b="0" spc="19">
                <a:solidFill>
                  <a:srgbClr val="EDF2B3"/>
                </a:solidFill>
                <a:latin typeface="Roboto Medium"/>
                <a:ea typeface="Roboto Medium"/>
                <a:cs typeface="Roboto Medium"/>
                <a:sym typeface="Roboto Medium"/>
              </a:defRPr>
            </a:lvl1pPr>
          </a:lstStyle>
          <a:p>
            <a:r>
              <a:rPr>
                <a:solidFill>
                  <a:srgbClr val="FFD573"/>
                </a:solidFill>
              </a:rPr>
              <a:t>Vegetables Dumplings</a:t>
            </a:r>
          </a:p>
        </p:txBody>
      </p:sp>
      <p:sp>
        <p:nvSpPr>
          <p:cNvPr id="96" name="Tuna Tataki"/>
          <p:cNvSpPr txBox="1"/>
          <p:nvPr/>
        </p:nvSpPr>
        <p:spPr>
          <a:xfrm>
            <a:off x="3172496" y="6225413"/>
            <a:ext cx="962029" cy="33447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20000"/>
              </a:lnSpc>
              <a:tabLst>
                <a:tab pos="723900" algn="l"/>
              </a:tabLst>
              <a:defRPr sz="1000" b="0" spc="19">
                <a:solidFill>
                  <a:srgbClr val="0A163F"/>
                </a:solidFill>
                <a:latin typeface="Roboto Medium"/>
                <a:ea typeface="Roboto Medium"/>
                <a:cs typeface="Roboto Medium"/>
                <a:sym typeface="Roboto Medium"/>
              </a:defRPr>
            </a:lvl1pPr>
          </a:lstStyle>
          <a:p>
            <a:r>
              <a:t>Tuna Tataki</a:t>
            </a:r>
          </a:p>
        </p:txBody>
      </p:sp>
      <p:sp>
        <p:nvSpPr>
          <p:cNvPr id="97" name="Great Life Fruit Bowl"/>
          <p:cNvSpPr txBox="1"/>
          <p:nvPr/>
        </p:nvSpPr>
        <p:spPr>
          <a:xfrm>
            <a:off x="3172496" y="8869693"/>
            <a:ext cx="1722590" cy="33447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20000"/>
              </a:lnSpc>
              <a:tabLst>
                <a:tab pos="723900" algn="l"/>
              </a:tabLst>
              <a:defRPr sz="1000" b="0" spc="19">
                <a:solidFill>
                  <a:srgbClr val="0A163F"/>
                </a:solidFill>
                <a:latin typeface="Roboto Medium"/>
                <a:ea typeface="Roboto Medium"/>
                <a:cs typeface="Roboto Medium"/>
                <a:sym typeface="Roboto Medium"/>
              </a:defRPr>
            </a:lvl1pPr>
          </a:lstStyle>
          <a:p>
            <a:r>
              <a:t>Great Life Fruit Bowl</a:t>
            </a:r>
          </a:p>
        </p:txBody>
      </p:sp>
      <p:pic>
        <p:nvPicPr>
          <p:cNvPr id="6" name="Espace réservé pour une image  5">
            <a:extLst>
              <a:ext uri="{FF2B5EF4-FFF2-40B4-BE49-F238E27FC236}">
                <a16:creationId xmlns:a16="http://schemas.microsoft.com/office/drawing/2014/main" id="{1B446CB0-9A4E-4AE7-A468-1E35F8AA598F}"/>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t="26995" b="26995"/>
          <a:stretch>
            <a:fillRect/>
          </a:stretch>
        </p:blipFill>
        <p:spPr/>
      </p:pic>
      <p:pic>
        <p:nvPicPr>
          <p:cNvPr id="8" name="Espace réservé pour une image  7">
            <a:extLst>
              <a:ext uri="{FF2B5EF4-FFF2-40B4-BE49-F238E27FC236}">
                <a16:creationId xmlns:a16="http://schemas.microsoft.com/office/drawing/2014/main" id="{E62B0014-E808-41CD-B7FD-78E6E893EF17}"/>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27011" b="27011"/>
          <a:stretch>
            <a:fillRect/>
          </a:stretch>
        </p:blipFill>
        <p:spPr/>
      </p:pic>
      <p:pic>
        <p:nvPicPr>
          <p:cNvPr id="10" name="Espace réservé pour une image  9">
            <a:extLst>
              <a:ext uri="{FF2B5EF4-FFF2-40B4-BE49-F238E27FC236}">
                <a16:creationId xmlns:a16="http://schemas.microsoft.com/office/drawing/2014/main" id="{358D59CA-D8B9-4B08-9A92-589D31F6B10F}"/>
              </a:ext>
            </a:extLst>
          </p:cNvPr>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t="26370" b="26370"/>
          <a:stretch>
            <a:fillRect/>
          </a:stretch>
        </p:blipFill>
        <p:spPr/>
      </p:pic>
      <p:sp>
        <p:nvSpPr>
          <p:cNvPr id="26" name="Contact">
            <a:extLst>
              <a:ext uri="{FF2B5EF4-FFF2-40B4-BE49-F238E27FC236}">
                <a16:creationId xmlns:a16="http://schemas.microsoft.com/office/drawing/2014/main" id="{3EF45C86-FFF9-1543-944F-0D66C33787BA}"/>
              </a:ext>
            </a:extLst>
          </p:cNvPr>
          <p:cNvSpPr txBox="1"/>
          <p:nvPr/>
        </p:nvSpPr>
        <p:spPr>
          <a:xfrm>
            <a:off x="840370" y="5050901"/>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dirty="0">
                <a:solidFill>
                  <a:srgbClr val="4699C3"/>
                </a:solidFill>
              </a:rPr>
              <a:t>Contact</a:t>
            </a:r>
          </a:p>
        </p:txBody>
      </p:sp>
      <p:sp>
        <p:nvSpPr>
          <p:cNvPr id="27" name="Nicolai Svenson…">
            <a:extLst>
              <a:ext uri="{FF2B5EF4-FFF2-40B4-BE49-F238E27FC236}">
                <a16:creationId xmlns:a16="http://schemas.microsoft.com/office/drawing/2014/main" id="{000D6337-8A0C-E347-BA27-3F4AF4BE2377}"/>
              </a:ext>
            </a:extLst>
          </p:cNvPr>
          <p:cNvSpPr txBox="1"/>
          <p:nvPr/>
        </p:nvSpPr>
        <p:spPr>
          <a:xfrm>
            <a:off x="840370" y="5459375"/>
            <a:ext cx="1802966" cy="1176956"/>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Fabrice </a:t>
            </a:r>
            <a:r>
              <a:rPr lang="fr-FR" dirty="0" err="1"/>
              <a:t>Mauricet</a:t>
            </a:r>
            <a:endParaRPr dirty="0"/>
          </a:p>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Paris / France</a:t>
            </a:r>
            <a:endParaRPr dirty="0"/>
          </a:p>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07 34 38 88 72</a:t>
            </a:r>
            <a:endParaRPr dirty="0"/>
          </a:p>
          <a:p>
            <a:pPr algn="l" defTabSz="457200">
              <a:lnSpc>
                <a:spcPct val="120000"/>
              </a:lnSpc>
              <a:tabLst>
                <a:tab pos="723900" algn="l"/>
              </a:tabLst>
              <a:defRPr sz="1000" b="0" spc="19">
                <a:solidFill>
                  <a:srgbClr val="0A163F"/>
                </a:solidFill>
                <a:latin typeface="Helvetica Neue Light"/>
                <a:ea typeface="Helvetica Neue Light"/>
                <a:cs typeface="Helvetica Neue Light"/>
                <a:sym typeface="Helvetica Neue Light"/>
              </a:defRPr>
            </a:pPr>
            <a:endParaRPr dirty="0"/>
          </a:p>
          <a:p>
            <a:pPr algn="l" defTabSz="457200">
              <a:lnSpc>
                <a:spcPct val="120000"/>
              </a:lnSpc>
              <a:tabLst>
                <a:tab pos="723900" algn="l"/>
              </a:tabLst>
              <a:defRPr sz="1000" b="0" spc="19">
                <a:solidFill>
                  <a:srgbClr val="0A163F"/>
                </a:solidFill>
                <a:latin typeface="Roboto"/>
                <a:ea typeface="Roboto"/>
                <a:cs typeface="Roboto"/>
                <a:sym typeface="Roboto"/>
              </a:defRPr>
            </a:pPr>
            <a:r>
              <a:rPr lang="fr-FR" dirty="0"/>
              <a:t>Fabrice</a:t>
            </a:r>
            <a:r>
              <a:rPr dirty="0"/>
              <a:t>svenson@gmail.com</a:t>
            </a:r>
          </a:p>
          <a:p>
            <a:pPr algn="l" defTabSz="457200">
              <a:lnSpc>
                <a:spcPct val="120000"/>
              </a:lnSpc>
              <a:tabLst>
                <a:tab pos="723900" algn="l"/>
              </a:tabLst>
              <a:defRPr sz="1000" b="0" spc="19">
                <a:solidFill>
                  <a:srgbClr val="0A163F"/>
                </a:solidFill>
                <a:latin typeface="Roboto"/>
                <a:ea typeface="Roboto"/>
                <a:cs typeface="Roboto"/>
                <a:sym typeface="Roboto"/>
              </a:defRPr>
            </a:pPr>
            <a:r>
              <a:rPr dirty="0"/>
              <a:t>www.chefeeds.com</a:t>
            </a:r>
          </a:p>
        </p:txBody>
      </p:sp>
      <p:sp>
        <p:nvSpPr>
          <p:cNvPr id="28" name="Social Media">
            <a:extLst>
              <a:ext uri="{FF2B5EF4-FFF2-40B4-BE49-F238E27FC236}">
                <a16:creationId xmlns:a16="http://schemas.microsoft.com/office/drawing/2014/main" id="{63B50043-5A49-BD4B-9FFD-995A4ACA642B}"/>
              </a:ext>
            </a:extLst>
          </p:cNvPr>
          <p:cNvSpPr txBox="1"/>
          <p:nvPr/>
        </p:nvSpPr>
        <p:spPr>
          <a:xfrm>
            <a:off x="840370" y="6776956"/>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a:solidFill>
                  <a:srgbClr val="4699C3"/>
                </a:solidFill>
              </a:rPr>
              <a:t>Social Media</a:t>
            </a:r>
          </a:p>
        </p:txBody>
      </p:sp>
      <p:sp>
        <p:nvSpPr>
          <p:cNvPr id="29" name="Skills">
            <a:extLst>
              <a:ext uri="{FF2B5EF4-FFF2-40B4-BE49-F238E27FC236}">
                <a16:creationId xmlns:a16="http://schemas.microsoft.com/office/drawing/2014/main" id="{1B64A30A-6BB6-D74D-B17D-DEA315C61716}"/>
              </a:ext>
            </a:extLst>
          </p:cNvPr>
          <p:cNvSpPr txBox="1"/>
          <p:nvPr/>
        </p:nvSpPr>
        <p:spPr>
          <a:xfrm>
            <a:off x="840370" y="8041772"/>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a:solidFill>
                  <a:srgbClr val="4699C3"/>
                </a:solidFill>
              </a:rPr>
              <a:t>Skills</a:t>
            </a:r>
          </a:p>
        </p:txBody>
      </p:sp>
      <p:sp>
        <p:nvSpPr>
          <p:cNvPr id="30" name="French Cuisine…">
            <a:extLst>
              <a:ext uri="{FF2B5EF4-FFF2-40B4-BE49-F238E27FC236}">
                <a16:creationId xmlns:a16="http://schemas.microsoft.com/office/drawing/2014/main" id="{54D783B9-B3B1-6C4B-A2A4-9FFFCBA05CC7}"/>
              </a:ext>
            </a:extLst>
          </p:cNvPr>
          <p:cNvSpPr txBox="1"/>
          <p:nvPr/>
        </p:nvSpPr>
        <p:spPr>
          <a:xfrm>
            <a:off x="840370" y="8444822"/>
            <a:ext cx="1802966" cy="1301379"/>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French Cuisine</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Indonesian Cuisine</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Mastering Vegetables Cutting</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Stocks and Sauces</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Minimalist Plating</a:t>
            </a:r>
          </a:p>
        </p:txBody>
      </p:sp>
      <p:sp>
        <p:nvSpPr>
          <p:cNvPr id="31" name="/ nicolaifood…">
            <a:extLst>
              <a:ext uri="{FF2B5EF4-FFF2-40B4-BE49-F238E27FC236}">
                <a16:creationId xmlns:a16="http://schemas.microsoft.com/office/drawing/2014/main" id="{5F3B4850-A36C-0943-8B08-BB7BE2B2ECBB}"/>
              </a:ext>
            </a:extLst>
          </p:cNvPr>
          <p:cNvSpPr txBox="1"/>
          <p:nvPr/>
        </p:nvSpPr>
        <p:spPr>
          <a:xfrm>
            <a:off x="1048187" y="7055714"/>
            <a:ext cx="1517366" cy="938902"/>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dirty="0"/>
              <a:t>/ </a:t>
            </a:r>
            <a:r>
              <a:rPr lang="fr-FR" dirty="0"/>
              <a:t>Fabrice</a:t>
            </a:r>
            <a:r>
              <a:rPr dirty="0"/>
              <a:t>food</a:t>
            </a:r>
          </a:p>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lang="fr-FR" dirty="0"/>
              <a:t>/ foodporn23</a:t>
            </a:r>
          </a:p>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dirty="0"/>
              <a:t>/ </a:t>
            </a:r>
            <a:r>
              <a:rPr lang="fr-FR" dirty="0"/>
              <a:t>Fabrice</a:t>
            </a:r>
            <a:r>
              <a:rPr dirty="0"/>
              <a:t>food</a:t>
            </a:r>
          </a:p>
        </p:txBody>
      </p:sp>
      <p:sp>
        <p:nvSpPr>
          <p:cNvPr id="32" name="Freeform 11">
            <a:extLst>
              <a:ext uri="{FF2B5EF4-FFF2-40B4-BE49-F238E27FC236}">
                <a16:creationId xmlns:a16="http://schemas.microsoft.com/office/drawing/2014/main" id="{C409C880-2C03-B946-8547-0B3ECBDE8452}"/>
              </a:ext>
            </a:extLst>
          </p:cNvPr>
          <p:cNvSpPr/>
          <p:nvPr/>
        </p:nvSpPr>
        <p:spPr>
          <a:xfrm>
            <a:off x="902716" y="7459372"/>
            <a:ext cx="131587" cy="131587"/>
          </a:xfrm>
          <a:custGeom>
            <a:avLst/>
            <a:gdLst/>
            <a:ahLst/>
            <a:cxnLst>
              <a:cxn ang="0">
                <a:pos x="wd2" y="hd2"/>
              </a:cxn>
              <a:cxn ang="5400000">
                <a:pos x="wd2" y="hd2"/>
              </a:cxn>
              <a:cxn ang="10800000">
                <a:pos x="wd2" y="hd2"/>
              </a:cxn>
              <a:cxn ang="16200000">
                <a:pos x="wd2" y="hd2"/>
              </a:cxn>
            </a:cxnLst>
            <a:rect l="0" t="0" r="r" b="b"/>
            <a:pathLst>
              <a:path w="21600" h="21600" extrusionOk="0">
                <a:moveTo>
                  <a:pt x="5859" y="0"/>
                </a:moveTo>
                <a:cubicBezTo>
                  <a:pt x="2625" y="0"/>
                  <a:pt x="0" y="2625"/>
                  <a:pt x="0" y="5859"/>
                </a:cubicBezTo>
                <a:lnTo>
                  <a:pt x="0" y="15759"/>
                </a:lnTo>
                <a:cubicBezTo>
                  <a:pt x="0" y="18975"/>
                  <a:pt x="2625" y="21600"/>
                  <a:pt x="5859" y="21600"/>
                </a:cubicBezTo>
                <a:lnTo>
                  <a:pt x="15759" y="21600"/>
                </a:lnTo>
                <a:cubicBezTo>
                  <a:pt x="18975" y="21600"/>
                  <a:pt x="21600" y="18975"/>
                  <a:pt x="21600" y="15759"/>
                </a:cubicBezTo>
                <a:lnTo>
                  <a:pt x="21600" y="5859"/>
                </a:lnTo>
                <a:cubicBezTo>
                  <a:pt x="21600" y="2625"/>
                  <a:pt x="18975" y="0"/>
                  <a:pt x="15759" y="0"/>
                </a:cubicBezTo>
                <a:lnTo>
                  <a:pt x="5859" y="0"/>
                </a:lnTo>
                <a:close/>
                <a:moveTo>
                  <a:pt x="5859" y="1263"/>
                </a:moveTo>
                <a:lnTo>
                  <a:pt x="15759" y="1263"/>
                </a:lnTo>
                <a:cubicBezTo>
                  <a:pt x="18278" y="1263"/>
                  <a:pt x="20328" y="3322"/>
                  <a:pt x="20328" y="5859"/>
                </a:cubicBezTo>
                <a:lnTo>
                  <a:pt x="20328" y="15759"/>
                </a:lnTo>
                <a:cubicBezTo>
                  <a:pt x="20328" y="18278"/>
                  <a:pt x="18278" y="20328"/>
                  <a:pt x="15759" y="20328"/>
                </a:cubicBezTo>
                <a:lnTo>
                  <a:pt x="5859" y="20328"/>
                </a:lnTo>
                <a:cubicBezTo>
                  <a:pt x="3322" y="20328"/>
                  <a:pt x="1264" y="18278"/>
                  <a:pt x="1263" y="15759"/>
                </a:cubicBezTo>
                <a:lnTo>
                  <a:pt x="1263" y="5859"/>
                </a:lnTo>
                <a:cubicBezTo>
                  <a:pt x="1263" y="3322"/>
                  <a:pt x="3322" y="1263"/>
                  <a:pt x="5859" y="1263"/>
                </a:cubicBezTo>
                <a:close/>
                <a:moveTo>
                  <a:pt x="16884" y="2769"/>
                </a:moveTo>
                <a:cubicBezTo>
                  <a:pt x="15925" y="2769"/>
                  <a:pt x="15162" y="3565"/>
                  <a:pt x="15162" y="4543"/>
                </a:cubicBezTo>
                <a:cubicBezTo>
                  <a:pt x="15162" y="5503"/>
                  <a:pt x="15925" y="6300"/>
                  <a:pt x="16884" y="6300"/>
                </a:cubicBezTo>
                <a:cubicBezTo>
                  <a:pt x="17842" y="6300"/>
                  <a:pt x="18623" y="5503"/>
                  <a:pt x="18623" y="4543"/>
                </a:cubicBezTo>
                <a:cubicBezTo>
                  <a:pt x="18623" y="3566"/>
                  <a:pt x="17842" y="2769"/>
                  <a:pt x="16884" y="2769"/>
                </a:cubicBezTo>
                <a:close/>
                <a:moveTo>
                  <a:pt x="16884" y="4050"/>
                </a:moveTo>
                <a:cubicBezTo>
                  <a:pt x="17150" y="4050"/>
                  <a:pt x="17360" y="4272"/>
                  <a:pt x="17360" y="4543"/>
                </a:cubicBezTo>
                <a:cubicBezTo>
                  <a:pt x="17360" y="4797"/>
                  <a:pt x="17150" y="5011"/>
                  <a:pt x="16884" y="5011"/>
                </a:cubicBezTo>
                <a:cubicBezTo>
                  <a:pt x="16617" y="5011"/>
                  <a:pt x="16399" y="4797"/>
                  <a:pt x="16399" y="4543"/>
                </a:cubicBezTo>
                <a:cubicBezTo>
                  <a:pt x="16399" y="4272"/>
                  <a:pt x="16617" y="4050"/>
                  <a:pt x="16884" y="4050"/>
                </a:cubicBezTo>
                <a:close/>
                <a:moveTo>
                  <a:pt x="10843" y="4915"/>
                </a:moveTo>
                <a:cubicBezTo>
                  <a:pt x="7584" y="4915"/>
                  <a:pt x="4915" y="7568"/>
                  <a:pt x="4915" y="10809"/>
                </a:cubicBezTo>
                <a:cubicBezTo>
                  <a:pt x="4915" y="14049"/>
                  <a:pt x="7584" y="16685"/>
                  <a:pt x="10843" y="16685"/>
                </a:cubicBezTo>
                <a:cubicBezTo>
                  <a:pt x="14103" y="16685"/>
                  <a:pt x="16754" y="14049"/>
                  <a:pt x="16754" y="10809"/>
                </a:cubicBezTo>
                <a:cubicBezTo>
                  <a:pt x="16754" y="7568"/>
                  <a:pt x="14103" y="4915"/>
                  <a:pt x="10843" y="4915"/>
                </a:cubicBezTo>
                <a:close/>
                <a:moveTo>
                  <a:pt x="10843" y="6179"/>
                </a:moveTo>
                <a:cubicBezTo>
                  <a:pt x="13404" y="6179"/>
                  <a:pt x="15482" y="8263"/>
                  <a:pt x="15482" y="10809"/>
                </a:cubicBezTo>
                <a:cubicBezTo>
                  <a:pt x="15482" y="13355"/>
                  <a:pt x="13404" y="15439"/>
                  <a:pt x="10843" y="15438"/>
                </a:cubicBezTo>
                <a:cubicBezTo>
                  <a:pt x="8282" y="15438"/>
                  <a:pt x="6187" y="13355"/>
                  <a:pt x="6188" y="10809"/>
                </a:cubicBezTo>
                <a:cubicBezTo>
                  <a:pt x="6188" y="8263"/>
                  <a:pt x="8282" y="6179"/>
                  <a:pt x="10843" y="6179"/>
                </a:cubicBezTo>
                <a:close/>
              </a:path>
            </a:pathLst>
          </a:custGeom>
          <a:solidFill>
            <a:srgbClr val="0A163F"/>
          </a:solidFill>
          <a:ln w="3175" cap="flat">
            <a:noFill/>
            <a:miter lim="400000"/>
          </a:ln>
          <a:effectLst/>
        </p:spPr>
        <p:txBody>
          <a:bodyPr wrap="square" lIns="91439" tIns="91439" rIns="91439" bIns="91439" numCol="1" anchor="t">
            <a:noAutofit/>
          </a:bodyPr>
          <a:lstStyle/>
          <a:p>
            <a:pPr defTabSz="825500">
              <a:defRPr sz="2700" b="0">
                <a:solidFill>
                  <a:srgbClr val="EDF2B3"/>
                </a:solidFill>
                <a:latin typeface="+mn-lt"/>
                <a:ea typeface="+mn-ea"/>
                <a:cs typeface="+mn-cs"/>
                <a:sym typeface="Helvetica Neue Medium"/>
              </a:defRPr>
            </a:pPr>
            <a:endParaRPr/>
          </a:p>
        </p:txBody>
      </p:sp>
      <p:sp>
        <p:nvSpPr>
          <p:cNvPr id="33" name="Freeform 14">
            <a:extLst>
              <a:ext uri="{FF2B5EF4-FFF2-40B4-BE49-F238E27FC236}">
                <a16:creationId xmlns:a16="http://schemas.microsoft.com/office/drawing/2014/main" id="{FC0A8E3A-A0AD-C446-BB8D-4023C78CF71B}"/>
              </a:ext>
            </a:extLst>
          </p:cNvPr>
          <p:cNvSpPr/>
          <p:nvPr/>
        </p:nvSpPr>
        <p:spPr>
          <a:xfrm>
            <a:off x="902716" y="7662908"/>
            <a:ext cx="123016" cy="137567"/>
          </a:xfrm>
          <a:custGeom>
            <a:avLst/>
            <a:gdLst/>
            <a:ahLst/>
            <a:cxnLst>
              <a:cxn ang="0">
                <a:pos x="wd2" y="hd2"/>
              </a:cxn>
              <a:cxn ang="5400000">
                <a:pos x="wd2" y="hd2"/>
              </a:cxn>
              <a:cxn ang="10800000">
                <a:pos x="wd2" y="hd2"/>
              </a:cxn>
              <a:cxn ang="16200000">
                <a:pos x="wd2" y="hd2"/>
              </a:cxn>
            </a:cxnLst>
            <a:rect l="0" t="0" r="r" b="b"/>
            <a:pathLst>
              <a:path w="21600" h="21600" extrusionOk="0">
                <a:moveTo>
                  <a:pt x="2894" y="0"/>
                </a:moveTo>
                <a:cubicBezTo>
                  <a:pt x="1306" y="0"/>
                  <a:pt x="0" y="1152"/>
                  <a:pt x="0" y="2570"/>
                </a:cubicBezTo>
                <a:cubicBezTo>
                  <a:pt x="0" y="3988"/>
                  <a:pt x="1306" y="5123"/>
                  <a:pt x="2894" y="5123"/>
                </a:cubicBezTo>
                <a:cubicBezTo>
                  <a:pt x="4501" y="5123"/>
                  <a:pt x="5806" y="3988"/>
                  <a:pt x="5806" y="2570"/>
                </a:cubicBezTo>
                <a:cubicBezTo>
                  <a:pt x="5806" y="1152"/>
                  <a:pt x="4501" y="0"/>
                  <a:pt x="2894" y="0"/>
                </a:cubicBezTo>
                <a:close/>
                <a:moveTo>
                  <a:pt x="2894" y="1263"/>
                </a:moveTo>
                <a:cubicBezTo>
                  <a:pt x="3717" y="1263"/>
                  <a:pt x="4374" y="1843"/>
                  <a:pt x="4374" y="2570"/>
                </a:cubicBezTo>
                <a:cubicBezTo>
                  <a:pt x="4374" y="3279"/>
                  <a:pt x="3717" y="3868"/>
                  <a:pt x="2894" y="3868"/>
                </a:cubicBezTo>
                <a:cubicBezTo>
                  <a:pt x="2090" y="3868"/>
                  <a:pt x="1423" y="3279"/>
                  <a:pt x="1423" y="2570"/>
                </a:cubicBezTo>
                <a:cubicBezTo>
                  <a:pt x="1423" y="1843"/>
                  <a:pt x="2090" y="1264"/>
                  <a:pt x="2894" y="1263"/>
                </a:cubicBezTo>
                <a:close/>
                <a:moveTo>
                  <a:pt x="842" y="6369"/>
                </a:moveTo>
                <a:cubicBezTo>
                  <a:pt x="377" y="6369"/>
                  <a:pt x="0" y="6710"/>
                  <a:pt x="0" y="7122"/>
                </a:cubicBezTo>
                <a:lnTo>
                  <a:pt x="0" y="20864"/>
                </a:lnTo>
                <a:cubicBezTo>
                  <a:pt x="0" y="21276"/>
                  <a:pt x="377" y="21600"/>
                  <a:pt x="842" y="21600"/>
                </a:cubicBezTo>
                <a:lnTo>
                  <a:pt x="4955" y="21600"/>
                </a:lnTo>
                <a:cubicBezTo>
                  <a:pt x="5420" y="21600"/>
                  <a:pt x="5806" y="21276"/>
                  <a:pt x="5806" y="20864"/>
                </a:cubicBezTo>
                <a:lnTo>
                  <a:pt x="5806" y="7122"/>
                </a:lnTo>
                <a:cubicBezTo>
                  <a:pt x="5806" y="6710"/>
                  <a:pt x="5420" y="6369"/>
                  <a:pt x="4955" y="6369"/>
                </a:cubicBezTo>
                <a:lnTo>
                  <a:pt x="842" y="6369"/>
                </a:lnTo>
                <a:close/>
                <a:moveTo>
                  <a:pt x="8284" y="6369"/>
                </a:moveTo>
                <a:cubicBezTo>
                  <a:pt x="7844" y="6369"/>
                  <a:pt x="7510" y="6694"/>
                  <a:pt x="7510" y="7087"/>
                </a:cubicBezTo>
                <a:lnTo>
                  <a:pt x="7510" y="20908"/>
                </a:lnTo>
                <a:cubicBezTo>
                  <a:pt x="7510" y="21301"/>
                  <a:pt x="7844" y="21600"/>
                  <a:pt x="8284" y="21600"/>
                </a:cubicBezTo>
                <a:lnTo>
                  <a:pt x="12532" y="21600"/>
                </a:lnTo>
                <a:cubicBezTo>
                  <a:pt x="12913" y="21600"/>
                  <a:pt x="13229" y="21317"/>
                  <a:pt x="13229" y="20977"/>
                </a:cubicBezTo>
                <a:lnTo>
                  <a:pt x="13229" y="12747"/>
                </a:lnTo>
                <a:cubicBezTo>
                  <a:pt x="13229" y="12031"/>
                  <a:pt x="13852" y="11441"/>
                  <a:pt x="14632" y="11423"/>
                </a:cubicBezTo>
                <a:cubicBezTo>
                  <a:pt x="15453" y="11405"/>
                  <a:pt x="16132" y="11988"/>
                  <a:pt x="16132" y="12704"/>
                </a:cubicBezTo>
                <a:lnTo>
                  <a:pt x="16132" y="20994"/>
                </a:lnTo>
                <a:cubicBezTo>
                  <a:pt x="16132" y="21334"/>
                  <a:pt x="16449" y="21600"/>
                  <a:pt x="16829" y="21600"/>
                </a:cubicBezTo>
                <a:lnTo>
                  <a:pt x="20894" y="21600"/>
                </a:lnTo>
                <a:cubicBezTo>
                  <a:pt x="21274" y="21600"/>
                  <a:pt x="21600" y="21334"/>
                  <a:pt x="21600" y="20994"/>
                </a:cubicBezTo>
                <a:lnTo>
                  <a:pt x="21600" y="12955"/>
                </a:lnTo>
                <a:cubicBezTo>
                  <a:pt x="21600" y="11040"/>
                  <a:pt x="20638" y="9214"/>
                  <a:pt x="18997" y="7979"/>
                </a:cubicBezTo>
                <a:cubicBezTo>
                  <a:pt x="18016" y="7263"/>
                  <a:pt x="16774" y="6871"/>
                  <a:pt x="15494" y="6888"/>
                </a:cubicBezTo>
                <a:cubicBezTo>
                  <a:pt x="14713" y="6906"/>
                  <a:pt x="13930" y="7068"/>
                  <a:pt x="13229" y="7390"/>
                </a:cubicBezTo>
                <a:lnTo>
                  <a:pt x="13229" y="7087"/>
                </a:lnTo>
                <a:cubicBezTo>
                  <a:pt x="13229" y="6694"/>
                  <a:pt x="12885" y="6369"/>
                  <a:pt x="12445" y="6369"/>
                </a:cubicBezTo>
                <a:lnTo>
                  <a:pt x="8284" y="6369"/>
                </a:lnTo>
                <a:close/>
                <a:moveTo>
                  <a:pt x="1432" y="7641"/>
                </a:moveTo>
                <a:lnTo>
                  <a:pt x="4365" y="7641"/>
                </a:lnTo>
                <a:lnTo>
                  <a:pt x="4365" y="20328"/>
                </a:lnTo>
                <a:lnTo>
                  <a:pt x="1432" y="20328"/>
                </a:lnTo>
                <a:lnTo>
                  <a:pt x="1432" y="7641"/>
                </a:lnTo>
                <a:close/>
                <a:moveTo>
                  <a:pt x="8923" y="7641"/>
                </a:moveTo>
                <a:lnTo>
                  <a:pt x="11806" y="7641"/>
                </a:lnTo>
                <a:lnTo>
                  <a:pt x="11806" y="8576"/>
                </a:lnTo>
                <a:cubicBezTo>
                  <a:pt x="11806" y="8719"/>
                  <a:pt x="11870" y="8875"/>
                  <a:pt x="11990" y="8983"/>
                </a:cubicBezTo>
                <a:cubicBezTo>
                  <a:pt x="12251" y="9251"/>
                  <a:pt x="12707" y="9267"/>
                  <a:pt x="12987" y="9035"/>
                </a:cubicBezTo>
                <a:cubicBezTo>
                  <a:pt x="13688" y="8498"/>
                  <a:pt x="14592" y="8178"/>
                  <a:pt x="15532" y="8161"/>
                </a:cubicBezTo>
                <a:cubicBezTo>
                  <a:pt x="16453" y="8143"/>
                  <a:pt x="17377" y="8428"/>
                  <a:pt x="18077" y="8965"/>
                </a:cubicBezTo>
                <a:cubicBezTo>
                  <a:pt x="19418" y="9950"/>
                  <a:pt x="20177" y="11416"/>
                  <a:pt x="20177" y="12955"/>
                </a:cubicBezTo>
                <a:lnTo>
                  <a:pt x="20177" y="20328"/>
                </a:lnTo>
                <a:lnTo>
                  <a:pt x="17555" y="20328"/>
                </a:lnTo>
                <a:lnTo>
                  <a:pt x="17555" y="12704"/>
                </a:lnTo>
                <a:cubicBezTo>
                  <a:pt x="17555" y="11290"/>
                  <a:pt x="16271" y="10151"/>
                  <a:pt x="14690" y="10151"/>
                </a:cubicBezTo>
                <a:cubicBezTo>
                  <a:pt x="13109" y="10151"/>
                  <a:pt x="11806" y="11290"/>
                  <a:pt x="11806" y="12704"/>
                </a:cubicBezTo>
                <a:lnTo>
                  <a:pt x="11806" y="20328"/>
                </a:lnTo>
                <a:lnTo>
                  <a:pt x="8923" y="20328"/>
                </a:lnTo>
                <a:lnTo>
                  <a:pt x="8923" y="7641"/>
                </a:lnTo>
                <a:close/>
              </a:path>
            </a:pathLst>
          </a:custGeom>
          <a:solidFill>
            <a:srgbClr val="0A163F"/>
          </a:solidFill>
          <a:ln w="3175" cap="flat">
            <a:noFill/>
            <a:miter lim="400000"/>
          </a:ln>
          <a:effectLst/>
        </p:spPr>
        <p:txBody>
          <a:bodyPr wrap="square" lIns="91439" tIns="91439" rIns="91439" bIns="91439" numCol="1" anchor="t">
            <a:noAutofit/>
          </a:bodyPr>
          <a:lstStyle/>
          <a:p>
            <a:pPr defTabSz="825500">
              <a:defRPr sz="2700" b="0">
                <a:solidFill>
                  <a:srgbClr val="EDF2B3"/>
                </a:solidFill>
                <a:latin typeface="+mn-lt"/>
                <a:ea typeface="+mn-ea"/>
                <a:cs typeface="+mn-cs"/>
                <a:sym typeface="Helvetica Neue Medium"/>
              </a:defRPr>
            </a:pPr>
            <a:endParaRPr/>
          </a:p>
        </p:txBody>
      </p:sp>
      <p:grpSp>
        <p:nvGrpSpPr>
          <p:cNvPr id="34" name="Group 127">
            <a:extLst>
              <a:ext uri="{FF2B5EF4-FFF2-40B4-BE49-F238E27FC236}">
                <a16:creationId xmlns:a16="http://schemas.microsoft.com/office/drawing/2014/main" id="{FEFFC156-5FCF-154C-B8E6-D0602FD5C934}"/>
              </a:ext>
            </a:extLst>
          </p:cNvPr>
          <p:cNvGrpSpPr/>
          <p:nvPr/>
        </p:nvGrpSpPr>
        <p:grpSpPr>
          <a:xfrm>
            <a:off x="898877" y="7224406"/>
            <a:ext cx="142916" cy="142460"/>
            <a:chOff x="0" y="0"/>
            <a:chExt cx="142915" cy="142458"/>
          </a:xfrm>
        </p:grpSpPr>
        <p:sp>
          <p:nvSpPr>
            <p:cNvPr id="35" name="Freeform 95">
              <a:extLst>
                <a:ext uri="{FF2B5EF4-FFF2-40B4-BE49-F238E27FC236}">
                  <a16:creationId xmlns:a16="http://schemas.microsoft.com/office/drawing/2014/main" id="{C8D0C033-CB55-FF48-86EB-CEA0D8214F63}"/>
                </a:ext>
              </a:extLst>
            </p:cNvPr>
            <p:cNvSpPr/>
            <p:nvPr/>
          </p:nvSpPr>
          <p:spPr>
            <a:xfrm>
              <a:off x="-1" y="0"/>
              <a:ext cx="142917" cy="142459"/>
            </a:xfrm>
            <a:custGeom>
              <a:avLst/>
              <a:gdLst/>
              <a:ahLst/>
              <a:cxnLst>
                <a:cxn ang="0">
                  <a:pos x="wd2" y="hd2"/>
                </a:cxn>
                <a:cxn ang="5400000">
                  <a:pos x="wd2" y="hd2"/>
                </a:cxn>
                <a:cxn ang="10800000">
                  <a:pos x="wd2" y="hd2"/>
                </a:cxn>
                <a:cxn ang="16200000">
                  <a:pos x="wd2" y="hd2"/>
                </a:cxn>
              </a:cxnLst>
              <a:rect l="0" t="0" r="r" b="b"/>
              <a:pathLst>
                <a:path w="21600" h="21600" extrusionOk="0">
                  <a:moveTo>
                    <a:pt x="15758" y="0"/>
                  </a:moveTo>
                  <a:lnTo>
                    <a:pt x="5860" y="0"/>
                  </a:lnTo>
                  <a:cubicBezTo>
                    <a:pt x="2626" y="0"/>
                    <a:pt x="0" y="2626"/>
                    <a:pt x="0" y="5842"/>
                  </a:cubicBezTo>
                  <a:lnTo>
                    <a:pt x="0" y="15758"/>
                  </a:lnTo>
                  <a:cubicBezTo>
                    <a:pt x="0" y="18974"/>
                    <a:pt x="2626" y="21600"/>
                    <a:pt x="5860" y="21600"/>
                  </a:cubicBezTo>
                  <a:lnTo>
                    <a:pt x="15758" y="21600"/>
                  </a:lnTo>
                  <a:cubicBezTo>
                    <a:pt x="18974" y="21600"/>
                    <a:pt x="21600" y="18974"/>
                    <a:pt x="21600" y="15758"/>
                  </a:cubicBezTo>
                  <a:lnTo>
                    <a:pt x="21600" y="5842"/>
                  </a:lnTo>
                  <a:cubicBezTo>
                    <a:pt x="21600" y="2626"/>
                    <a:pt x="18974" y="0"/>
                    <a:pt x="15758" y="0"/>
                  </a:cubicBezTo>
                  <a:close/>
                  <a:moveTo>
                    <a:pt x="20332" y="15758"/>
                  </a:moveTo>
                  <a:cubicBezTo>
                    <a:pt x="20332" y="18277"/>
                    <a:pt x="18277" y="20332"/>
                    <a:pt x="15758" y="20332"/>
                  </a:cubicBezTo>
                  <a:lnTo>
                    <a:pt x="5860" y="20332"/>
                  </a:lnTo>
                  <a:cubicBezTo>
                    <a:pt x="3323" y="20332"/>
                    <a:pt x="1268" y="18277"/>
                    <a:pt x="1268" y="15758"/>
                  </a:cubicBezTo>
                  <a:lnTo>
                    <a:pt x="1268" y="5842"/>
                  </a:lnTo>
                  <a:cubicBezTo>
                    <a:pt x="1268" y="3323"/>
                    <a:pt x="3323" y="1268"/>
                    <a:pt x="5860" y="1268"/>
                  </a:cubicBezTo>
                  <a:lnTo>
                    <a:pt x="15758" y="1268"/>
                  </a:lnTo>
                  <a:cubicBezTo>
                    <a:pt x="18277" y="1268"/>
                    <a:pt x="20332" y="3323"/>
                    <a:pt x="20332" y="5842"/>
                  </a:cubicBezTo>
                  <a:lnTo>
                    <a:pt x="20332" y="15758"/>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36" name="Freeform 96">
              <a:extLst>
                <a:ext uri="{FF2B5EF4-FFF2-40B4-BE49-F238E27FC236}">
                  <a16:creationId xmlns:a16="http://schemas.microsoft.com/office/drawing/2014/main" id="{9D0DBE12-5A66-6F41-B95C-FE0473289839}"/>
                </a:ext>
              </a:extLst>
            </p:cNvPr>
            <p:cNvSpPr/>
            <p:nvPr/>
          </p:nvSpPr>
          <p:spPr>
            <a:xfrm>
              <a:off x="31505" y="42007"/>
              <a:ext cx="37899" cy="58902"/>
            </a:xfrm>
            <a:custGeom>
              <a:avLst/>
              <a:gdLst/>
              <a:ahLst/>
              <a:cxnLst>
                <a:cxn ang="0">
                  <a:pos x="wd2" y="hd2"/>
                </a:cxn>
                <a:cxn ang="5400000">
                  <a:pos x="wd2" y="hd2"/>
                </a:cxn>
                <a:cxn ang="10800000">
                  <a:pos x="wd2" y="hd2"/>
                </a:cxn>
                <a:cxn ang="16200000">
                  <a:pos x="wd2" y="hd2"/>
                </a:cxn>
              </a:cxnLst>
              <a:rect l="0" t="0" r="r" b="b"/>
              <a:pathLst>
                <a:path w="21600" h="21600" extrusionOk="0">
                  <a:moveTo>
                    <a:pt x="16890" y="9893"/>
                  </a:moveTo>
                  <a:cubicBezTo>
                    <a:pt x="19514" y="9158"/>
                    <a:pt x="20793" y="7603"/>
                    <a:pt x="20793" y="5184"/>
                  </a:cubicBezTo>
                  <a:cubicBezTo>
                    <a:pt x="20793" y="1728"/>
                    <a:pt x="17697" y="0"/>
                    <a:pt x="11507" y="0"/>
                  </a:cubicBezTo>
                  <a:lnTo>
                    <a:pt x="2624" y="0"/>
                  </a:lnTo>
                  <a:cubicBezTo>
                    <a:pt x="1951" y="0"/>
                    <a:pt x="1279" y="86"/>
                    <a:pt x="807" y="302"/>
                  </a:cubicBezTo>
                  <a:cubicBezTo>
                    <a:pt x="269" y="518"/>
                    <a:pt x="0" y="821"/>
                    <a:pt x="0" y="1210"/>
                  </a:cubicBezTo>
                  <a:lnTo>
                    <a:pt x="0" y="20434"/>
                  </a:lnTo>
                  <a:cubicBezTo>
                    <a:pt x="0" y="20736"/>
                    <a:pt x="269" y="21038"/>
                    <a:pt x="740" y="21254"/>
                  </a:cubicBezTo>
                  <a:cubicBezTo>
                    <a:pt x="1211" y="21514"/>
                    <a:pt x="1884" y="21600"/>
                    <a:pt x="2624" y="21600"/>
                  </a:cubicBezTo>
                  <a:lnTo>
                    <a:pt x="12381" y="21600"/>
                  </a:lnTo>
                  <a:cubicBezTo>
                    <a:pt x="15207" y="21600"/>
                    <a:pt x="17495" y="21125"/>
                    <a:pt x="19110" y="20131"/>
                  </a:cubicBezTo>
                  <a:cubicBezTo>
                    <a:pt x="20793" y="19138"/>
                    <a:pt x="21600" y="17539"/>
                    <a:pt x="21600" y="15336"/>
                  </a:cubicBezTo>
                  <a:lnTo>
                    <a:pt x="21600" y="14731"/>
                  </a:lnTo>
                  <a:cubicBezTo>
                    <a:pt x="21600" y="13349"/>
                    <a:pt x="21196" y="12312"/>
                    <a:pt x="20456" y="11578"/>
                  </a:cubicBezTo>
                  <a:cubicBezTo>
                    <a:pt x="19649" y="10843"/>
                    <a:pt x="18437" y="10282"/>
                    <a:pt x="16890" y="9893"/>
                  </a:cubicBezTo>
                  <a:close/>
                  <a:moveTo>
                    <a:pt x="5921" y="3370"/>
                  </a:moveTo>
                  <a:lnTo>
                    <a:pt x="11036" y="3370"/>
                  </a:lnTo>
                  <a:cubicBezTo>
                    <a:pt x="12247" y="3370"/>
                    <a:pt x="13121" y="3586"/>
                    <a:pt x="13794" y="4018"/>
                  </a:cubicBezTo>
                  <a:cubicBezTo>
                    <a:pt x="14467" y="4450"/>
                    <a:pt x="14804" y="5098"/>
                    <a:pt x="14804" y="5832"/>
                  </a:cubicBezTo>
                  <a:cubicBezTo>
                    <a:pt x="14804" y="6653"/>
                    <a:pt x="14467" y="7258"/>
                    <a:pt x="13862" y="7690"/>
                  </a:cubicBezTo>
                  <a:cubicBezTo>
                    <a:pt x="13256" y="8165"/>
                    <a:pt x="12314" y="8381"/>
                    <a:pt x="11103" y="8381"/>
                  </a:cubicBezTo>
                  <a:lnTo>
                    <a:pt x="5921" y="8381"/>
                  </a:lnTo>
                  <a:lnTo>
                    <a:pt x="5921" y="3370"/>
                  </a:lnTo>
                  <a:close/>
                  <a:moveTo>
                    <a:pt x="15611" y="15034"/>
                  </a:moveTo>
                  <a:cubicBezTo>
                    <a:pt x="15611" y="17150"/>
                    <a:pt x="14131" y="18230"/>
                    <a:pt x="11170" y="18230"/>
                  </a:cubicBezTo>
                  <a:lnTo>
                    <a:pt x="5921" y="18230"/>
                  </a:lnTo>
                  <a:lnTo>
                    <a:pt x="5921" y="11405"/>
                  </a:lnTo>
                  <a:lnTo>
                    <a:pt x="11170" y="11405"/>
                  </a:lnTo>
                  <a:cubicBezTo>
                    <a:pt x="12650" y="11405"/>
                    <a:pt x="13727" y="11664"/>
                    <a:pt x="14467" y="12139"/>
                  </a:cubicBezTo>
                  <a:cubicBezTo>
                    <a:pt x="15275" y="12658"/>
                    <a:pt x="15611" y="13435"/>
                    <a:pt x="15611" y="14558"/>
                  </a:cubicBezTo>
                  <a:lnTo>
                    <a:pt x="15611" y="15034"/>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37" name="Freeform 97">
              <a:extLst>
                <a:ext uri="{FF2B5EF4-FFF2-40B4-BE49-F238E27FC236}">
                  <a16:creationId xmlns:a16="http://schemas.microsoft.com/office/drawing/2014/main" id="{63460394-8F76-314B-8C7F-5C01F4A5D3D8}"/>
                </a:ext>
              </a:extLst>
            </p:cNvPr>
            <p:cNvSpPr/>
            <p:nvPr/>
          </p:nvSpPr>
          <p:spPr>
            <a:xfrm>
              <a:off x="79904" y="62097"/>
              <a:ext cx="34246" cy="39725"/>
            </a:xfrm>
            <a:custGeom>
              <a:avLst/>
              <a:gdLst/>
              <a:ahLst/>
              <a:cxnLst>
                <a:cxn ang="0">
                  <a:pos x="wd2" y="hd2"/>
                </a:cxn>
                <a:cxn ang="5400000">
                  <a:pos x="wd2" y="hd2"/>
                </a:cxn>
                <a:cxn ang="10800000">
                  <a:pos x="wd2" y="hd2"/>
                </a:cxn>
                <a:cxn ang="16200000">
                  <a:pos x="wd2" y="hd2"/>
                </a:cxn>
              </a:cxnLst>
              <a:rect l="0" t="0" r="r" b="b"/>
              <a:pathLst>
                <a:path w="21600" h="21600" extrusionOk="0">
                  <a:moveTo>
                    <a:pt x="16849" y="12214"/>
                  </a:moveTo>
                  <a:cubicBezTo>
                    <a:pt x="17592" y="12214"/>
                    <a:pt x="18186" y="12150"/>
                    <a:pt x="18631" y="12086"/>
                  </a:cubicBezTo>
                  <a:cubicBezTo>
                    <a:pt x="19076" y="12021"/>
                    <a:pt x="19522" y="11893"/>
                    <a:pt x="20041" y="11700"/>
                  </a:cubicBezTo>
                  <a:cubicBezTo>
                    <a:pt x="20561" y="11443"/>
                    <a:pt x="21006" y="11057"/>
                    <a:pt x="21229" y="10479"/>
                  </a:cubicBezTo>
                  <a:cubicBezTo>
                    <a:pt x="21452" y="9900"/>
                    <a:pt x="21600" y="9193"/>
                    <a:pt x="21600" y="8293"/>
                  </a:cubicBezTo>
                  <a:cubicBezTo>
                    <a:pt x="21600" y="5914"/>
                    <a:pt x="20561" y="3921"/>
                    <a:pt x="18557" y="2379"/>
                  </a:cubicBezTo>
                  <a:cubicBezTo>
                    <a:pt x="16478" y="771"/>
                    <a:pt x="14029" y="0"/>
                    <a:pt x="11134" y="0"/>
                  </a:cubicBezTo>
                  <a:cubicBezTo>
                    <a:pt x="8016" y="0"/>
                    <a:pt x="5419" y="836"/>
                    <a:pt x="3266" y="2571"/>
                  </a:cubicBezTo>
                  <a:cubicBezTo>
                    <a:pt x="1113" y="4307"/>
                    <a:pt x="0" y="6429"/>
                    <a:pt x="0" y="8807"/>
                  </a:cubicBezTo>
                  <a:lnTo>
                    <a:pt x="0" y="12536"/>
                  </a:lnTo>
                  <a:cubicBezTo>
                    <a:pt x="0" y="15236"/>
                    <a:pt x="1113" y="17421"/>
                    <a:pt x="3414" y="19093"/>
                  </a:cubicBezTo>
                  <a:cubicBezTo>
                    <a:pt x="5715" y="20764"/>
                    <a:pt x="8685" y="21600"/>
                    <a:pt x="12322" y="21600"/>
                  </a:cubicBezTo>
                  <a:cubicBezTo>
                    <a:pt x="14845" y="21600"/>
                    <a:pt x="16998" y="21150"/>
                    <a:pt x="18705" y="20379"/>
                  </a:cubicBezTo>
                  <a:cubicBezTo>
                    <a:pt x="20412" y="19543"/>
                    <a:pt x="21229" y="18771"/>
                    <a:pt x="21229" y="17936"/>
                  </a:cubicBezTo>
                  <a:cubicBezTo>
                    <a:pt x="21229" y="17421"/>
                    <a:pt x="21006" y="16843"/>
                    <a:pt x="20561" y="16264"/>
                  </a:cubicBezTo>
                  <a:cubicBezTo>
                    <a:pt x="20041" y="15686"/>
                    <a:pt x="19447" y="15429"/>
                    <a:pt x="18779" y="15429"/>
                  </a:cubicBezTo>
                  <a:cubicBezTo>
                    <a:pt x="18408" y="15429"/>
                    <a:pt x="17592" y="15686"/>
                    <a:pt x="16330" y="16264"/>
                  </a:cubicBezTo>
                  <a:cubicBezTo>
                    <a:pt x="15068" y="16779"/>
                    <a:pt x="13806" y="17100"/>
                    <a:pt x="12470" y="17100"/>
                  </a:cubicBezTo>
                  <a:cubicBezTo>
                    <a:pt x="10689" y="17100"/>
                    <a:pt x="9278" y="16714"/>
                    <a:pt x="8165" y="15943"/>
                  </a:cubicBezTo>
                  <a:cubicBezTo>
                    <a:pt x="7126" y="15107"/>
                    <a:pt x="6532" y="14143"/>
                    <a:pt x="6532" y="12857"/>
                  </a:cubicBezTo>
                  <a:lnTo>
                    <a:pt x="6532" y="12214"/>
                  </a:lnTo>
                  <a:lnTo>
                    <a:pt x="16849" y="12214"/>
                  </a:lnTo>
                  <a:close/>
                  <a:moveTo>
                    <a:pt x="6532" y="7714"/>
                  </a:moveTo>
                  <a:cubicBezTo>
                    <a:pt x="6532" y="6750"/>
                    <a:pt x="6977" y="5979"/>
                    <a:pt x="7868" y="5400"/>
                  </a:cubicBezTo>
                  <a:cubicBezTo>
                    <a:pt x="8759" y="4757"/>
                    <a:pt x="9798" y="4500"/>
                    <a:pt x="10986" y="4500"/>
                  </a:cubicBezTo>
                  <a:cubicBezTo>
                    <a:pt x="12247" y="4500"/>
                    <a:pt x="13287" y="4821"/>
                    <a:pt x="14177" y="5400"/>
                  </a:cubicBezTo>
                  <a:cubicBezTo>
                    <a:pt x="14994" y="5979"/>
                    <a:pt x="15439" y="6750"/>
                    <a:pt x="15439" y="7714"/>
                  </a:cubicBezTo>
                  <a:cubicBezTo>
                    <a:pt x="15439" y="8164"/>
                    <a:pt x="15365" y="8486"/>
                    <a:pt x="15142" y="8614"/>
                  </a:cubicBezTo>
                  <a:cubicBezTo>
                    <a:pt x="14920" y="8743"/>
                    <a:pt x="14548" y="8871"/>
                    <a:pt x="13955" y="8871"/>
                  </a:cubicBezTo>
                  <a:lnTo>
                    <a:pt x="6532" y="8871"/>
                  </a:lnTo>
                  <a:lnTo>
                    <a:pt x="6532" y="7714"/>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38" name="Freeform 98">
              <a:extLst>
                <a:ext uri="{FF2B5EF4-FFF2-40B4-BE49-F238E27FC236}">
                  <a16:creationId xmlns:a16="http://schemas.microsoft.com/office/drawing/2014/main" id="{7253136A-2C32-0642-B1D0-454353442B36}"/>
                </a:ext>
              </a:extLst>
            </p:cNvPr>
            <p:cNvSpPr/>
            <p:nvPr/>
          </p:nvSpPr>
          <p:spPr>
            <a:xfrm>
              <a:off x="79904" y="49769"/>
              <a:ext cx="34246" cy="8219"/>
            </a:xfrm>
            <a:custGeom>
              <a:avLst/>
              <a:gdLst/>
              <a:ahLst/>
              <a:cxnLst>
                <a:cxn ang="0">
                  <a:pos x="wd2" y="hd2"/>
                </a:cxn>
                <a:cxn ang="5400000">
                  <a:pos x="wd2" y="hd2"/>
                </a:cxn>
                <a:cxn ang="10800000">
                  <a:pos x="wd2" y="hd2"/>
                </a:cxn>
                <a:cxn ang="16200000">
                  <a:pos x="wd2" y="hd2"/>
                </a:cxn>
              </a:cxnLst>
              <a:rect l="0" t="0" r="r" b="b"/>
              <a:pathLst>
                <a:path w="21600" h="21600" extrusionOk="0">
                  <a:moveTo>
                    <a:pt x="18946" y="0"/>
                  </a:moveTo>
                  <a:lnTo>
                    <a:pt x="2654" y="0"/>
                  </a:lnTo>
                  <a:cubicBezTo>
                    <a:pt x="1180" y="0"/>
                    <a:pt x="0" y="4868"/>
                    <a:pt x="0" y="10648"/>
                  </a:cubicBezTo>
                  <a:cubicBezTo>
                    <a:pt x="0" y="16732"/>
                    <a:pt x="1180" y="21600"/>
                    <a:pt x="2654" y="21600"/>
                  </a:cubicBezTo>
                  <a:lnTo>
                    <a:pt x="18946" y="21600"/>
                  </a:lnTo>
                  <a:cubicBezTo>
                    <a:pt x="20420" y="21600"/>
                    <a:pt x="21600" y="16732"/>
                    <a:pt x="21600" y="10648"/>
                  </a:cubicBezTo>
                  <a:cubicBezTo>
                    <a:pt x="21600" y="4868"/>
                    <a:pt x="20420" y="0"/>
                    <a:pt x="18946" y="0"/>
                  </a:cubicBez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grpSp>
      <p:sp>
        <p:nvSpPr>
          <p:cNvPr id="39" name="Line">
            <a:extLst>
              <a:ext uri="{FF2B5EF4-FFF2-40B4-BE49-F238E27FC236}">
                <a16:creationId xmlns:a16="http://schemas.microsoft.com/office/drawing/2014/main" id="{5C48BD76-FEEC-2E45-93BD-A5A48EBD5B92}"/>
              </a:ext>
            </a:extLst>
          </p:cNvPr>
          <p:cNvSpPr/>
          <p:nvPr/>
        </p:nvSpPr>
        <p:spPr>
          <a:xfrm>
            <a:off x="898877" y="5326951"/>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40" name="Line">
            <a:extLst>
              <a:ext uri="{FF2B5EF4-FFF2-40B4-BE49-F238E27FC236}">
                <a16:creationId xmlns:a16="http://schemas.microsoft.com/office/drawing/2014/main" id="{41624549-7533-1846-80D6-E2F68CF3CA01}"/>
              </a:ext>
            </a:extLst>
          </p:cNvPr>
          <p:cNvSpPr/>
          <p:nvPr/>
        </p:nvSpPr>
        <p:spPr>
          <a:xfrm>
            <a:off x="898877" y="7046656"/>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41" name="Line">
            <a:extLst>
              <a:ext uri="{FF2B5EF4-FFF2-40B4-BE49-F238E27FC236}">
                <a16:creationId xmlns:a16="http://schemas.microsoft.com/office/drawing/2014/main" id="{D88A3792-BAB2-DC48-8839-86F35602F655}"/>
              </a:ext>
            </a:extLst>
          </p:cNvPr>
          <p:cNvSpPr/>
          <p:nvPr/>
        </p:nvSpPr>
        <p:spPr>
          <a:xfrm>
            <a:off x="898877" y="8317822"/>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Rectangle"/>
          <p:cNvSpPr/>
          <p:nvPr/>
        </p:nvSpPr>
        <p:spPr>
          <a:xfrm>
            <a:off x="0" y="0"/>
            <a:ext cx="7560057" cy="4661464"/>
          </a:xfrm>
          <a:prstGeom prst="rect">
            <a:avLst/>
          </a:prstGeom>
          <a:solidFill>
            <a:schemeClr val="bg2">
              <a:lumMod val="25000"/>
            </a:schemeClr>
          </a:solidFill>
          <a:ln w="3175">
            <a:miter lim="400000"/>
          </a:ln>
        </p:spPr>
        <p:txBody>
          <a:bodyPr lIns="101600" tIns="101600" rIns="101600" bIns="101600" anchor="ctr"/>
          <a:lstStyle/>
          <a:p>
            <a:pPr defTabSz="457200">
              <a:defRPr sz="1200" b="0">
                <a:solidFill>
                  <a:srgbClr val="FFFFFF"/>
                </a:solidFill>
              </a:defRPr>
            </a:pPr>
            <a:endParaRPr/>
          </a:p>
        </p:txBody>
      </p:sp>
      <p:sp>
        <p:nvSpPr>
          <p:cNvPr id="117" name="Nicolai"/>
          <p:cNvSpPr txBox="1"/>
          <p:nvPr/>
        </p:nvSpPr>
        <p:spPr>
          <a:xfrm rot="16200000">
            <a:off x="-213556" y="1967017"/>
            <a:ext cx="2835281" cy="72743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lnSpc>
                <a:spcPct val="70000"/>
              </a:lnSpc>
              <a:defRPr sz="4200" b="0" spc="-126">
                <a:solidFill>
                  <a:srgbClr val="C15153"/>
                </a:solidFill>
                <a:latin typeface="Roboto Light"/>
                <a:ea typeface="Roboto Light"/>
                <a:cs typeface="Roboto Light"/>
                <a:sym typeface="Roboto Light"/>
              </a:defRPr>
            </a:lvl1pPr>
          </a:lstStyle>
          <a:p>
            <a:r>
              <a:rPr lang="fr-FR" dirty="0">
                <a:solidFill>
                  <a:srgbClr val="F79C65"/>
                </a:solidFill>
              </a:rPr>
              <a:t>Fabrice</a:t>
            </a:r>
            <a:endParaRPr dirty="0">
              <a:solidFill>
                <a:srgbClr val="F79C65"/>
              </a:solidFill>
            </a:endParaRPr>
          </a:p>
        </p:txBody>
      </p:sp>
      <p:sp>
        <p:nvSpPr>
          <p:cNvPr id="118" name="Svensson"/>
          <p:cNvSpPr txBox="1"/>
          <p:nvPr/>
        </p:nvSpPr>
        <p:spPr>
          <a:xfrm rot="16200000">
            <a:off x="174200" y="1817005"/>
            <a:ext cx="3135306" cy="72742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lnSpc>
                <a:spcPct val="70000"/>
              </a:lnSpc>
              <a:defRPr sz="4200" cap="all" spc="-126">
                <a:solidFill>
                  <a:srgbClr val="C15153"/>
                </a:solidFill>
                <a:latin typeface="Roboto"/>
                <a:ea typeface="Roboto"/>
                <a:cs typeface="Roboto"/>
                <a:sym typeface="Roboto"/>
              </a:defRPr>
            </a:lvl1pPr>
          </a:lstStyle>
          <a:p>
            <a:r>
              <a:rPr lang="fr-FR" dirty="0" err="1">
                <a:solidFill>
                  <a:srgbClr val="F79C65"/>
                </a:solidFill>
              </a:rPr>
              <a:t>Mauricet</a:t>
            </a:r>
            <a:endParaRPr dirty="0">
              <a:solidFill>
                <a:srgbClr val="F79C65"/>
              </a:solidFill>
            </a:endParaRPr>
          </a:p>
        </p:txBody>
      </p:sp>
      <p:sp>
        <p:nvSpPr>
          <p:cNvPr id="119" name="Chef de Partie"/>
          <p:cNvSpPr txBox="1"/>
          <p:nvPr/>
        </p:nvSpPr>
        <p:spPr>
          <a:xfrm rot="16200000">
            <a:off x="805226" y="2061032"/>
            <a:ext cx="2835281" cy="53940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defRPr sz="1600" b="0">
                <a:solidFill>
                  <a:srgbClr val="EDF2B3"/>
                </a:solidFill>
                <a:latin typeface="Roboto Light"/>
                <a:ea typeface="Roboto Light"/>
                <a:cs typeface="Roboto Light"/>
                <a:sym typeface="Roboto Light"/>
              </a:defRPr>
            </a:lvl1pPr>
          </a:lstStyle>
          <a:p>
            <a:r>
              <a:rPr>
                <a:solidFill>
                  <a:srgbClr val="FFD573"/>
                </a:solidFill>
              </a:rPr>
              <a:t>Chef de Partie </a:t>
            </a:r>
          </a:p>
        </p:txBody>
      </p:sp>
      <p:sp>
        <p:nvSpPr>
          <p:cNvPr id="120" name="“ Chef Thomas Keller was an inspiration to me and many, many young cooks like me. He told us that the role of the new, modern chef is different. ”"/>
          <p:cNvSpPr txBox="1"/>
          <p:nvPr/>
        </p:nvSpPr>
        <p:spPr>
          <a:xfrm>
            <a:off x="3180605" y="1611511"/>
            <a:ext cx="3116699" cy="213686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10000"/>
              </a:lnSpc>
              <a:defRPr sz="1800" b="0" i="1" spc="-90">
                <a:solidFill>
                  <a:srgbClr val="EDF2B3"/>
                </a:solidFill>
                <a:latin typeface="Roboto"/>
                <a:ea typeface="Roboto"/>
                <a:cs typeface="Roboto"/>
                <a:sym typeface="Roboto"/>
              </a:defRPr>
            </a:lvl1pPr>
          </a:lstStyle>
          <a:p>
            <a:r>
              <a:rPr dirty="0">
                <a:solidFill>
                  <a:srgbClr val="FFD573"/>
                </a:solidFill>
              </a:rPr>
              <a:t>“ Chef Thomas Keller was an inspiration to me and many, many young cooks like me. He told us that the role of the new, modern chef is different. ”</a:t>
            </a:r>
          </a:p>
        </p:txBody>
      </p:sp>
      <p:sp>
        <p:nvSpPr>
          <p:cNvPr id="121" name="Portofolio"/>
          <p:cNvSpPr txBox="1"/>
          <p:nvPr/>
        </p:nvSpPr>
        <p:spPr>
          <a:xfrm>
            <a:off x="3172496" y="913092"/>
            <a:ext cx="1722590" cy="33447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20000"/>
              </a:lnSpc>
              <a:tabLst>
                <a:tab pos="723900" algn="l"/>
              </a:tabLst>
              <a:defRPr sz="1000" cap="all" spc="250">
                <a:solidFill>
                  <a:srgbClr val="EDF2B3"/>
                </a:solidFill>
              </a:defRPr>
            </a:lvl1pPr>
          </a:lstStyle>
          <a:p>
            <a:r>
              <a:rPr dirty="0" err="1">
                <a:solidFill>
                  <a:srgbClr val="FFD573"/>
                </a:solidFill>
              </a:rPr>
              <a:t>Portofolio</a:t>
            </a:r>
            <a:endParaRPr dirty="0">
              <a:solidFill>
                <a:srgbClr val="FFD573"/>
              </a:solidFill>
            </a:endParaRPr>
          </a:p>
        </p:txBody>
      </p:sp>
      <p:pic>
        <p:nvPicPr>
          <p:cNvPr id="9" name="Espace réservé pour une image  8">
            <a:extLst>
              <a:ext uri="{FF2B5EF4-FFF2-40B4-BE49-F238E27FC236}">
                <a16:creationId xmlns:a16="http://schemas.microsoft.com/office/drawing/2014/main" id="{8C67ACFE-FEF3-4D11-BE51-62835DBC78DA}"/>
              </a:ext>
            </a:extLst>
          </p:cNvPr>
          <p:cNvPicPr>
            <a:picLocks noGrp="1" noChangeAspect="1"/>
          </p:cNvPicPr>
          <p:nvPr>
            <p:ph type="pic" sz="half" idx="13"/>
          </p:nvPr>
        </p:nvPicPr>
        <p:blipFill>
          <a:blip r:embed="rId2" cstate="print">
            <a:extLst>
              <a:ext uri="{28A0092B-C50C-407E-A947-70E740481C1C}">
                <a14:useLocalDpi xmlns:a14="http://schemas.microsoft.com/office/drawing/2010/main" val="0"/>
              </a:ext>
            </a:extLst>
          </a:blip>
          <a:srcRect l="20080" r="20080"/>
          <a:stretch>
            <a:fillRect/>
          </a:stretch>
        </p:blipFill>
        <p:spPr/>
      </p:pic>
      <p:pic>
        <p:nvPicPr>
          <p:cNvPr id="22" name="Espace réservé pour une image  21">
            <a:extLst>
              <a:ext uri="{FF2B5EF4-FFF2-40B4-BE49-F238E27FC236}">
                <a16:creationId xmlns:a16="http://schemas.microsoft.com/office/drawing/2014/main" id="{67C5266D-86CF-465C-801D-36E0C78F870B}"/>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206" r="206"/>
          <a:stretch>
            <a:fillRect/>
          </a:stretch>
        </p:blipFill>
        <p:spPr>
          <a:xfrm>
            <a:off x="968375" y="8856663"/>
            <a:ext cx="1677988" cy="1123950"/>
          </a:xfrm>
        </p:spPr>
      </p:pic>
      <p:pic>
        <p:nvPicPr>
          <p:cNvPr id="3" name="Espace réservé pour une image  2">
            <a:extLst>
              <a:ext uri="{FF2B5EF4-FFF2-40B4-BE49-F238E27FC236}">
                <a16:creationId xmlns:a16="http://schemas.microsoft.com/office/drawing/2014/main" id="{A213B952-D083-4E43-B66F-70E69CA85725}"/>
              </a:ext>
            </a:extLst>
          </p:cNvPr>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t="20009" b="20009"/>
          <a:stretch>
            <a:fillRect/>
          </a:stretch>
        </p:blipFill>
        <p:spPr/>
      </p:pic>
      <p:pic>
        <p:nvPicPr>
          <p:cNvPr id="20" name="Espace réservé pour une image  19">
            <a:extLst>
              <a:ext uri="{FF2B5EF4-FFF2-40B4-BE49-F238E27FC236}">
                <a16:creationId xmlns:a16="http://schemas.microsoft.com/office/drawing/2014/main" id="{3DD0FDEC-91FF-4D86-BF8A-6BEA80FCC5AC}"/>
              </a:ext>
            </a:extLst>
          </p:cNvPr>
          <p:cNvPicPr>
            <a:picLocks noGrp="1" noChangeAspect="1"/>
          </p:cNvPicPr>
          <p:nvPr>
            <p:ph type="pic" sz="quarter" idx="17"/>
          </p:nvPr>
        </p:nvPicPr>
        <p:blipFill>
          <a:blip r:embed="rId5" cstate="print">
            <a:extLst>
              <a:ext uri="{28A0092B-C50C-407E-A947-70E740481C1C}">
                <a14:useLocalDpi xmlns:a14="http://schemas.microsoft.com/office/drawing/2010/main" val="0"/>
              </a:ext>
            </a:extLst>
          </a:blip>
          <a:srcRect l="9664" r="9664"/>
          <a:stretch>
            <a:fillRect/>
          </a:stretch>
        </p:blipFill>
        <p:spPr>
          <a:xfrm>
            <a:off x="2749550" y="5346700"/>
            <a:ext cx="1219200" cy="2266950"/>
          </a:xfrm>
        </p:spPr>
      </p:pic>
      <p:pic>
        <p:nvPicPr>
          <p:cNvPr id="24" name="Espace réservé pour une image  23">
            <a:extLst>
              <a:ext uri="{FF2B5EF4-FFF2-40B4-BE49-F238E27FC236}">
                <a16:creationId xmlns:a16="http://schemas.microsoft.com/office/drawing/2014/main" id="{EF559FE8-3FFE-490C-921A-F7CA89EE4A63}"/>
              </a:ext>
            </a:extLst>
          </p:cNvPr>
          <p:cNvPicPr>
            <a:picLocks noGrp="1" noChangeAspect="1"/>
          </p:cNvPicPr>
          <p:nvPr>
            <p:ph type="pic" sz="quarter" idx="18"/>
          </p:nvPr>
        </p:nvPicPr>
        <p:blipFill>
          <a:blip r:embed="rId6" cstate="print">
            <a:extLst>
              <a:ext uri="{28A0092B-C50C-407E-A947-70E740481C1C}">
                <a14:useLocalDpi xmlns:a14="http://schemas.microsoft.com/office/drawing/2010/main" val="0"/>
              </a:ext>
            </a:extLst>
          </a:blip>
          <a:srcRect t="20687" b="20687"/>
          <a:stretch>
            <a:fillRect/>
          </a:stretch>
        </p:blipFill>
        <p:spPr>
          <a:xfrm>
            <a:off x="4054475" y="6537325"/>
            <a:ext cx="1223963" cy="1076325"/>
          </a:xfrm>
        </p:spPr>
      </p:pic>
      <p:pic>
        <p:nvPicPr>
          <p:cNvPr id="5" name="Espace réservé pour une image  4">
            <a:extLst>
              <a:ext uri="{FF2B5EF4-FFF2-40B4-BE49-F238E27FC236}">
                <a16:creationId xmlns:a16="http://schemas.microsoft.com/office/drawing/2014/main" id="{BDCED3FC-6D47-463F-AD86-83D44E8C1CF8}"/>
              </a:ext>
            </a:extLst>
          </p:cNvPr>
          <p:cNvPicPr>
            <a:picLocks noGrp="1" noChangeAspect="1"/>
          </p:cNvPicPr>
          <p:nvPr>
            <p:ph type="pic" sz="quarter" idx="19"/>
          </p:nvPr>
        </p:nvPicPr>
        <p:blipFill>
          <a:blip r:embed="rId7" cstate="print">
            <a:extLst>
              <a:ext uri="{28A0092B-C50C-407E-A947-70E740481C1C}">
                <a14:useLocalDpi xmlns:a14="http://schemas.microsoft.com/office/drawing/2010/main" val="0"/>
              </a:ext>
            </a:extLst>
          </a:blip>
          <a:srcRect l="10983" r="10983"/>
          <a:stretch>
            <a:fillRect/>
          </a:stretch>
        </p:blipFill>
        <p:spPr>
          <a:xfrm>
            <a:off x="5357813" y="6537325"/>
            <a:ext cx="1209675" cy="2262188"/>
          </a:xfrm>
        </p:spPr>
      </p:pic>
      <p:pic>
        <p:nvPicPr>
          <p:cNvPr id="7" name="Espace réservé pour une image  6">
            <a:extLst>
              <a:ext uri="{FF2B5EF4-FFF2-40B4-BE49-F238E27FC236}">
                <a16:creationId xmlns:a16="http://schemas.microsoft.com/office/drawing/2014/main" id="{627CA0A4-BB4A-4FF0-A27C-5B630046E639}"/>
              </a:ext>
            </a:extLst>
          </p:cNvPr>
          <p:cNvPicPr>
            <a:picLocks noGrp="1" noChangeAspect="1"/>
          </p:cNvPicPr>
          <p:nvPr>
            <p:ph type="pic" sz="quarter" idx="20"/>
          </p:nvPr>
        </p:nvPicPr>
        <p:blipFill>
          <a:blip r:embed="rId8" cstate="print">
            <a:extLst>
              <a:ext uri="{28A0092B-C50C-407E-A947-70E740481C1C}">
                <a14:useLocalDpi xmlns:a14="http://schemas.microsoft.com/office/drawing/2010/main" val="0"/>
              </a:ext>
            </a:extLst>
          </a:blip>
          <a:srcRect t="20015" b="20015"/>
          <a:stretch>
            <a:fillRect/>
          </a:stretch>
        </p:blipFill>
        <p:spPr>
          <a:xfrm>
            <a:off x="2749550" y="7696200"/>
            <a:ext cx="2528888" cy="2274888"/>
          </a:xfrm>
        </p:spPr>
      </p:pic>
      <p:pic>
        <p:nvPicPr>
          <p:cNvPr id="100" name="Espace réservé pour une image  99">
            <a:extLst>
              <a:ext uri="{FF2B5EF4-FFF2-40B4-BE49-F238E27FC236}">
                <a16:creationId xmlns:a16="http://schemas.microsoft.com/office/drawing/2014/main" id="{8AB8F35B-29BD-41BE-BDB7-7AB414DBEA1B}"/>
              </a:ext>
            </a:extLst>
          </p:cNvPr>
          <p:cNvPicPr>
            <a:picLocks noGrp="1" noChangeAspect="1"/>
          </p:cNvPicPr>
          <p:nvPr>
            <p:ph type="pic" sz="quarter" idx="21"/>
          </p:nvPr>
        </p:nvPicPr>
        <p:blipFill>
          <a:blip r:embed="rId9" cstate="print">
            <a:extLst>
              <a:ext uri="{28A0092B-C50C-407E-A947-70E740481C1C}">
                <a14:useLocalDpi xmlns:a14="http://schemas.microsoft.com/office/drawing/2010/main" val="0"/>
              </a:ext>
            </a:extLst>
          </a:blip>
          <a:srcRect l="18809" r="18809"/>
          <a:stretch>
            <a:fillRect/>
          </a:stretch>
        </p:blipFill>
        <p:spPr>
          <a:xfrm>
            <a:off x="5365750" y="8888413"/>
            <a:ext cx="1211263" cy="1092200"/>
          </a:xfrm>
        </p:spPr>
      </p:pic>
      <p:pic>
        <p:nvPicPr>
          <p:cNvPr id="98" name="Espace réservé pour une image  97">
            <a:extLst>
              <a:ext uri="{FF2B5EF4-FFF2-40B4-BE49-F238E27FC236}">
                <a16:creationId xmlns:a16="http://schemas.microsoft.com/office/drawing/2014/main" id="{CEAA067D-68BA-4772-8285-5333BEAD860E}"/>
              </a:ext>
            </a:extLst>
          </p:cNvPr>
          <p:cNvPicPr>
            <a:picLocks noGrp="1" noChangeAspect="1"/>
          </p:cNvPicPr>
          <p:nvPr>
            <p:ph type="pic" sz="quarter" idx="16"/>
          </p:nvPr>
        </p:nvPicPr>
        <p:blipFill>
          <a:blip r:embed="rId10" cstate="print">
            <a:extLst>
              <a:ext uri="{28A0092B-C50C-407E-A947-70E740481C1C}">
                <a14:useLocalDpi xmlns:a14="http://schemas.microsoft.com/office/drawing/2010/main" val="0"/>
              </a:ext>
            </a:extLst>
          </a:blip>
          <a:srcRect t="17260" b="17260"/>
          <a:stretch>
            <a:fillRect/>
          </a:stretch>
        </p:blipFill>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Rectangle"/>
          <p:cNvSpPr/>
          <p:nvPr/>
        </p:nvSpPr>
        <p:spPr>
          <a:xfrm>
            <a:off x="0" y="-1"/>
            <a:ext cx="7560057" cy="4661465"/>
          </a:xfrm>
          <a:prstGeom prst="rect">
            <a:avLst/>
          </a:prstGeom>
          <a:solidFill>
            <a:schemeClr val="bg2">
              <a:lumMod val="25000"/>
            </a:schemeClr>
          </a:solidFill>
          <a:ln w="3175">
            <a:miter lim="400000"/>
          </a:ln>
        </p:spPr>
        <p:txBody>
          <a:bodyPr lIns="101600" tIns="101600" rIns="101600" bIns="101600" anchor="ctr"/>
          <a:lstStyle/>
          <a:p>
            <a:pPr defTabSz="457200">
              <a:defRPr sz="1200" b="0">
                <a:solidFill>
                  <a:srgbClr val="FFFFFF"/>
                </a:solidFill>
              </a:defRPr>
            </a:pPr>
            <a:endParaRPr/>
          </a:p>
        </p:txBody>
      </p:sp>
      <p:sp>
        <p:nvSpPr>
          <p:cNvPr id="124" name="“I believe my personality is a good match for the First Chef job. I won’t let anyone tell me what to do (except the president, since he can’t make a mistake. I will not allow veganism, gluten free people even keto-dieters.”"/>
          <p:cNvSpPr txBox="1"/>
          <p:nvPr/>
        </p:nvSpPr>
        <p:spPr>
          <a:xfrm>
            <a:off x="3180605" y="1611511"/>
            <a:ext cx="3116699" cy="267789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10000"/>
              </a:lnSpc>
              <a:defRPr sz="1800" b="0" spc="-90">
                <a:solidFill>
                  <a:srgbClr val="EDF2B3"/>
                </a:solidFill>
                <a:latin typeface="Roboto Medium"/>
                <a:ea typeface="Roboto Medium"/>
                <a:cs typeface="Roboto Medium"/>
                <a:sym typeface="Roboto Medium"/>
              </a:defRPr>
            </a:lvl1pPr>
          </a:lstStyle>
          <a:p>
            <a:r>
              <a:rPr dirty="0">
                <a:solidFill>
                  <a:srgbClr val="FFD573"/>
                </a:solidFill>
              </a:rPr>
              <a:t>“I believe my personality is a good match for the First Chef job. I won’t let anyone tell me what to do (except the president, since he can’t make a mistake. I will not allow veganism, gluten free people even keto-dieters.”</a:t>
            </a:r>
          </a:p>
        </p:txBody>
      </p:sp>
      <p:sp>
        <p:nvSpPr>
          <p:cNvPr id="125" name="cover letter"/>
          <p:cNvSpPr txBox="1"/>
          <p:nvPr/>
        </p:nvSpPr>
        <p:spPr>
          <a:xfrm>
            <a:off x="3172496" y="913092"/>
            <a:ext cx="1722590" cy="33447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20000"/>
              </a:lnSpc>
              <a:tabLst>
                <a:tab pos="723900" algn="l"/>
              </a:tabLst>
              <a:defRPr sz="1000" cap="all" spc="250">
                <a:solidFill>
                  <a:srgbClr val="EDF2B3"/>
                </a:solidFill>
              </a:defRPr>
            </a:lvl1pPr>
          </a:lstStyle>
          <a:p>
            <a:r>
              <a:rPr>
                <a:solidFill>
                  <a:srgbClr val="FFD573"/>
                </a:solidFill>
              </a:rPr>
              <a:t>cover letter</a:t>
            </a:r>
          </a:p>
        </p:txBody>
      </p:sp>
      <p:sp>
        <p:nvSpPr>
          <p:cNvPr id="126" name="In terms of other skills, I’m pretty good at finding recipes on the Internet (have you used Ask Jeeves lately? There’s so much great stuff online!) and I like the My Drunk Kitchen show on YouTube. But of course I would not drink on the job as First Chef.…"/>
          <p:cNvSpPr txBox="1"/>
          <p:nvPr/>
        </p:nvSpPr>
        <p:spPr>
          <a:xfrm>
            <a:off x="3157914" y="5076301"/>
            <a:ext cx="3139390" cy="4500455"/>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en-US" sz="1000" b="0" dirty="0">
                <a:sym typeface="Roboto Light"/>
              </a:rPr>
              <a:t>"On the other hand, we denounce with righteous indignation and dislike men who are so beguiled and demoralized by the charms of pleasure of the moment, so blinded by desire, that they cannot foresee the pain and trouble that are bound to ensue; and equal blame belongs to those who fail in their duty through weakness of will, which is the same as saying through shrinking from toil and pain. These cases are perfectly simple and easy.</a:t>
            </a:r>
          </a:p>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endParaRPr lang="en-US" sz="1000" b="0" dirty="0">
              <a:sym typeface="Roboto Light"/>
            </a:endParaRPr>
          </a:p>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en-US" sz="1000" b="0" dirty="0">
                <a:sym typeface="Roboto Light"/>
              </a:rPr>
              <a:t>Pleasure is to be welcomed and every pain avoided. But in certain circumstances and owing to the claims of duty or the obligations of business it will frequently occur that pleasures have to be repudiated and annoyances accepted. The wise man therefore always holds in these matters to this principle of selection: he rejects pleasures to secure other greater pleasures, or else he endures pains to avoid worse pains."</a:t>
            </a:r>
            <a:endParaRPr dirty="0"/>
          </a:p>
        </p:txBody>
      </p:sp>
      <p:sp>
        <p:nvSpPr>
          <p:cNvPr id="127" name="Nicolai Svensson"/>
          <p:cNvSpPr txBox="1"/>
          <p:nvPr/>
        </p:nvSpPr>
        <p:spPr>
          <a:xfrm>
            <a:off x="5167075" y="8844255"/>
            <a:ext cx="1722590" cy="33447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defTabSz="457200">
              <a:lnSpc>
                <a:spcPct val="120000"/>
              </a:lnSpc>
              <a:tabLst>
                <a:tab pos="723900" algn="l"/>
              </a:tabLst>
              <a:defRPr sz="1000" b="0">
                <a:solidFill>
                  <a:srgbClr val="0A163F"/>
                </a:solidFill>
                <a:latin typeface="Roboto Medium"/>
                <a:ea typeface="Roboto Medium"/>
                <a:cs typeface="Roboto Medium"/>
                <a:sym typeface="Roboto Medium"/>
              </a:defRPr>
            </a:lvl1pPr>
          </a:lstStyle>
          <a:p>
            <a:r>
              <a:rPr lang="fr-FR" dirty="0"/>
              <a:t>Fabrice</a:t>
            </a:r>
            <a:r>
              <a:rPr dirty="0"/>
              <a:t> </a:t>
            </a:r>
            <a:r>
              <a:rPr lang="fr-FR" dirty="0" err="1"/>
              <a:t>Mauricet</a:t>
            </a:r>
            <a:endParaRPr dirty="0"/>
          </a:p>
        </p:txBody>
      </p:sp>
      <p:pic>
        <p:nvPicPr>
          <p:cNvPr id="128" name="Image" descr="Image"/>
          <p:cNvPicPr>
            <a:picLocks noChangeAspect="1"/>
          </p:cNvPicPr>
          <p:nvPr/>
        </p:nvPicPr>
        <p:blipFill>
          <a:blip r:embed="rId2"/>
          <a:stretch>
            <a:fillRect/>
          </a:stretch>
        </p:blipFill>
        <p:spPr>
          <a:xfrm rot="606621">
            <a:off x="5448815" y="9189536"/>
            <a:ext cx="690026" cy="685558"/>
          </a:xfrm>
          <a:prstGeom prst="rect">
            <a:avLst/>
          </a:prstGeom>
          <a:ln w="3175">
            <a:miter lim="400000"/>
          </a:ln>
        </p:spPr>
      </p:pic>
      <p:sp>
        <p:nvSpPr>
          <p:cNvPr id="137" name="Nicolai"/>
          <p:cNvSpPr txBox="1"/>
          <p:nvPr/>
        </p:nvSpPr>
        <p:spPr>
          <a:xfrm rot="16200000">
            <a:off x="-213556" y="1967017"/>
            <a:ext cx="2835281" cy="72743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lnSpc>
                <a:spcPct val="70000"/>
              </a:lnSpc>
              <a:defRPr sz="4200" b="0" spc="-126">
                <a:solidFill>
                  <a:srgbClr val="C15153"/>
                </a:solidFill>
                <a:latin typeface="Roboto Light"/>
                <a:ea typeface="Roboto Light"/>
                <a:cs typeface="Roboto Light"/>
                <a:sym typeface="Roboto Light"/>
              </a:defRPr>
            </a:lvl1pPr>
          </a:lstStyle>
          <a:p>
            <a:r>
              <a:rPr lang="fr-FR" dirty="0">
                <a:solidFill>
                  <a:srgbClr val="F79C65"/>
                </a:solidFill>
              </a:rPr>
              <a:t>Fabrice</a:t>
            </a:r>
            <a:endParaRPr dirty="0">
              <a:solidFill>
                <a:srgbClr val="F79C65"/>
              </a:solidFill>
            </a:endParaRPr>
          </a:p>
        </p:txBody>
      </p:sp>
      <p:sp>
        <p:nvSpPr>
          <p:cNvPr id="138" name="Svensson"/>
          <p:cNvSpPr txBox="1"/>
          <p:nvPr/>
        </p:nvSpPr>
        <p:spPr>
          <a:xfrm rot="16200000">
            <a:off x="174200" y="1817005"/>
            <a:ext cx="3135306" cy="72742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lnSpc>
                <a:spcPct val="70000"/>
              </a:lnSpc>
              <a:defRPr sz="4200" cap="all" spc="-126">
                <a:solidFill>
                  <a:srgbClr val="C15153"/>
                </a:solidFill>
                <a:latin typeface="Roboto"/>
                <a:ea typeface="Roboto"/>
                <a:cs typeface="Roboto"/>
                <a:sym typeface="Roboto"/>
              </a:defRPr>
            </a:lvl1pPr>
          </a:lstStyle>
          <a:p>
            <a:r>
              <a:rPr lang="fr-FR" dirty="0" err="1">
                <a:solidFill>
                  <a:srgbClr val="F79C65"/>
                </a:solidFill>
              </a:rPr>
              <a:t>Mauricet</a:t>
            </a:r>
            <a:endParaRPr dirty="0">
              <a:solidFill>
                <a:srgbClr val="F79C65"/>
              </a:solidFill>
            </a:endParaRPr>
          </a:p>
        </p:txBody>
      </p:sp>
      <p:sp>
        <p:nvSpPr>
          <p:cNvPr id="139" name="Chef de Partie"/>
          <p:cNvSpPr txBox="1"/>
          <p:nvPr/>
        </p:nvSpPr>
        <p:spPr>
          <a:xfrm rot="16200000">
            <a:off x="805226" y="2061032"/>
            <a:ext cx="2835281" cy="53940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457200">
              <a:defRPr sz="1600" b="0">
                <a:solidFill>
                  <a:srgbClr val="EDF2B3"/>
                </a:solidFill>
                <a:latin typeface="Roboto Light"/>
                <a:ea typeface="Roboto Light"/>
                <a:cs typeface="Roboto Light"/>
                <a:sym typeface="Roboto Light"/>
              </a:defRPr>
            </a:lvl1pPr>
          </a:lstStyle>
          <a:p>
            <a:r>
              <a:rPr>
                <a:solidFill>
                  <a:srgbClr val="FFD573"/>
                </a:solidFill>
              </a:rPr>
              <a:t>Chef de Partie </a:t>
            </a:r>
          </a:p>
        </p:txBody>
      </p:sp>
      <p:sp>
        <p:nvSpPr>
          <p:cNvPr id="24" name="Contact">
            <a:extLst>
              <a:ext uri="{FF2B5EF4-FFF2-40B4-BE49-F238E27FC236}">
                <a16:creationId xmlns:a16="http://schemas.microsoft.com/office/drawing/2014/main" id="{1C798147-0685-184D-843C-4BB72CFCDCB3}"/>
              </a:ext>
            </a:extLst>
          </p:cNvPr>
          <p:cNvSpPr txBox="1"/>
          <p:nvPr/>
        </p:nvSpPr>
        <p:spPr>
          <a:xfrm>
            <a:off x="840370" y="5050901"/>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a:solidFill>
                  <a:srgbClr val="4699C3"/>
                </a:solidFill>
              </a:rPr>
              <a:t>Contact</a:t>
            </a:r>
          </a:p>
        </p:txBody>
      </p:sp>
      <p:sp>
        <p:nvSpPr>
          <p:cNvPr id="25" name="Nicolai Svenson…">
            <a:extLst>
              <a:ext uri="{FF2B5EF4-FFF2-40B4-BE49-F238E27FC236}">
                <a16:creationId xmlns:a16="http://schemas.microsoft.com/office/drawing/2014/main" id="{BFF4F909-C9BD-9046-B579-BED0A085CC62}"/>
              </a:ext>
            </a:extLst>
          </p:cNvPr>
          <p:cNvSpPr txBox="1"/>
          <p:nvPr/>
        </p:nvSpPr>
        <p:spPr>
          <a:xfrm>
            <a:off x="840370" y="5459375"/>
            <a:ext cx="1802966" cy="1176956"/>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Fabrice </a:t>
            </a:r>
            <a:r>
              <a:rPr lang="fr-FR" dirty="0" err="1"/>
              <a:t>Mauricet</a:t>
            </a:r>
            <a:endParaRPr dirty="0"/>
          </a:p>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Paris / France</a:t>
            </a:r>
            <a:endParaRPr dirty="0"/>
          </a:p>
          <a:p>
            <a:pPr algn="l" defTabSz="457200">
              <a:lnSpc>
                <a:spcPct val="120000"/>
              </a:lnSpc>
              <a:tabLst>
                <a:tab pos="723900" algn="l"/>
              </a:tabLst>
              <a:defRPr sz="1000" b="0" spc="19">
                <a:solidFill>
                  <a:srgbClr val="0A163F"/>
                </a:solidFill>
                <a:latin typeface="Roboto Light"/>
                <a:ea typeface="Roboto Light"/>
                <a:cs typeface="Roboto Light"/>
                <a:sym typeface="Roboto Light"/>
              </a:defRPr>
            </a:pPr>
            <a:r>
              <a:rPr lang="fr-FR" dirty="0"/>
              <a:t>07 34 38 88 72</a:t>
            </a:r>
            <a:endParaRPr dirty="0"/>
          </a:p>
          <a:p>
            <a:pPr algn="l" defTabSz="457200">
              <a:lnSpc>
                <a:spcPct val="120000"/>
              </a:lnSpc>
              <a:tabLst>
                <a:tab pos="723900" algn="l"/>
              </a:tabLst>
              <a:defRPr sz="1000" b="0" spc="19">
                <a:solidFill>
                  <a:srgbClr val="0A163F"/>
                </a:solidFill>
                <a:latin typeface="Helvetica Neue Light"/>
                <a:ea typeface="Helvetica Neue Light"/>
                <a:cs typeface="Helvetica Neue Light"/>
                <a:sym typeface="Helvetica Neue Light"/>
              </a:defRPr>
            </a:pPr>
            <a:endParaRPr dirty="0"/>
          </a:p>
          <a:p>
            <a:pPr algn="l" defTabSz="457200">
              <a:lnSpc>
                <a:spcPct val="120000"/>
              </a:lnSpc>
              <a:tabLst>
                <a:tab pos="723900" algn="l"/>
              </a:tabLst>
              <a:defRPr sz="1000" b="0" spc="19">
                <a:solidFill>
                  <a:srgbClr val="0A163F"/>
                </a:solidFill>
                <a:latin typeface="Roboto"/>
                <a:ea typeface="Roboto"/>
                <a:cs typeface="Roboto"/>
                <a:sym typeface="Roboto"/>
              </a:defRPr>
            </a:pPr>
            <a:r>
              <a:rPr lang="fr-FR" dirty="0"/>
              <a:t>Fabrice</a:t>
            </a:r>
            <a:r>
              <a:rPr dirty="0"/>
              <a:t>svenson@gmail.com</a:t>
            </a:r>
          </a:p>
          <a:p>
            <a:pPr algn="l" defTabSz="457200">
              <a:lnSpc>
                <a:spcPct val="120000"/>
              </a:lnSpc>
              <a:tabLst>
                <a:tab pos="723900" algn="l"/>
              </a:tabLst>
              <a:defRPr sz="1000" b="0" spc="19">
                <a:solidFill>
                  <a:srgbClr val="0A163F"/>
                </a:solidFill>
                <a:latin typeface="Roboto"/>
                <a:ea typeface="Roboto"/>
                <a:cs typeface="Roboto"/>
                <a:sym typeface="Roboto"/>
              </a:defRPr>
            </a:pPr>
            <a:r>
              <a:rPr dirty="0"/>
              <a:t>www.chefeeds.com</a:t>
            </a:r>
          </a:p>
        </p:txBody>
      </p:sp>
      <p:sp>
        <p:nvSpPr>
          <p:cNvPr id="26" name="Social Media">
            <a:extLst>
              <a:ext uri="{FF2B5EF4-FFF2-40B4-BE49-F238E27FC236}">
                <a16:creationId xmlns:a16="http://schemas.microsoft.com/office/drawing/2014/main" id="{1EBA4625-5EBD-E74F-AB1B-AF5E7FEE3E01}"/>
              </a:ext>
            </a:extLst>
          </p:cNvPr>
          <p:cNvSpPr txBox="1"/>
          <p:nvPr/>
        </p:nvSpPr>
        <p:spPr>
          <a:xfrm>
            <a:off x="840370" y="6776956"/>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a:solidFill>
                  <a:srgbClr val="4699C3"/>
                </a:solidFill>
              </a:rPr>
              <a:t>Social Media</a:t>
            </a:r>
          </a:p>
        </p:txBody>
      </p:sp>
      <p:sp>
        <p:nvSpPr>
          <p:cNvPr id="27" name="Skills">
            <a:extLst>
              <a:ext uri="{FF2B5EF4-FFF2-40B4-BE49-F238E27FC236}">
                <a16:creationId xmlns:a16="http://schemas.microsoft.com/office/drawing/2014/main" id="{4E7B323B-7F55-EF4E-8F19-11540543D5AC}"/>
              </a:ext>
            </a:extLst>
          </p:cNvPr>
          <p:cNvSpPr txBox="1"/>
          <p:nvPr/>
        </p:nvSpPr>
        <p:spPr>
          <a:xfrm>
            <a:off x="840370" y="8041772"/>
            <a:ext cx="1652197" cy="2697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l" defTabSz="457200">
              <a:tabLst>
                <a:tab pos="723900" algn="l"/>
              </a:tabLst>
              <a:defRPr sz="1200" cap="all">
                <a:solidFill>
                  <a:srgbClr val="0A163F"/>
                </a:solidFill>
                <a:latin typeface="Roboto"/>
                <a:ea typeface="Roboto"/>
                <a:cs typeface="Roboto"/>
                <a:sym typeface="Roboto"/>
              </a:defRPr>
            </a:lvl1pPr>
          </a:lstStyle>
          <a:p>
            <a:r>
              <a:rPr dirty="0">
                <a:solidFill>
                  <a:srgbClr val="4699C3"/>
                </a:solidFill>
              </a:rPr>
              <a:t>Skills</a:t>
            </a:r>
          </a:p>
        </p:txBody>
      </p:sp>
      <p:sp>
        <p:nvSpPr>
          <p:cNvPr id="28" name="French Cuisine…">
            <a:extLst>
              <a:ext uri="{FF2B5EF4-FFF2-40B4-BE49-F238E27FC236}">
                <a16:creationId xmlns:a16="http://schemas.microsoft.com/office/drawing/2014/main" id="{59E4050A-9301-D246-A2B1-14B57D79EB13}"/>
              </a:ext>
            </a:extLst>
          </p:cNvPr>
          <p:cNvSpPr txBox="1"/>
          <p:nvPr/>
        </p:nvSpPr>
        <p:spPr>
          <a:xfrm>
            <a:off x="840370" y="8444822"/>
            <a:ext cx="1802966" cy="1301379"/>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French Cuisine</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Indonesian Cuisine</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Mastering Vegetables Cutting</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Stocks and Sauces</a:t>
            </a:r>
          </a:p>
          <a:p>
            <a:pPr algn="l" defTabSz="457200">
              <a:lnSpc>
                <a:spcPct val="150000"/>
              </a:lnSpc>
              <a:tabLst>
                <a:tab pos="723900" algn="l"/>
              </a:tabLst>
              <a:defRPr sz="1000" b="0" spc="19">
                <a:solidFill>
                  <a:srgbClr val="0A163F"/>
                </a:solidFill>
                <a:latin typeface="Roboto Light"/>
                <a:ea typeface="Roboto Light"/>
                <a:cs typeface="Roboto Light"/>
                <a:sym typeface="Roboto Light"/>
              </a:defRPr>
            </a:pPr>
            <a:r>
              <a:t>Minimalist Plating</a:t>
            </a:r>
          </a:p>
        </p:txBody>
      </p:sp>
      <p:sp>
        <p:nvSpPr>
          <p:cNvPr id="29" name="/ nicolaifood…">
            <a:extLst>
              <a:ext uri="{FF2B5EF4-FFF2-40B4-BE49-F238E27FC236}">
                <a16:creationId xmlns:a16="http://schemas.microsoft.com/office/drawing/2014/main" id="{8204651C-B93E-FC42-93C3-56A88F980A67}"/>
              </a:ext>
            </a:extLst>
          </p:cNvPr>
          <p:cNvSpPr txBox="1"/>
          <p:nvPr/>
        </p:nvSpPr>
        <p:spPr>
          <a:xfrm>
            <a:off x="1048187" y="7055714"/>
            <a:ext cx="1517366" cy="938902"/>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noAutofit/>
          </a:bodyPr>
          <a:lstStyle/>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dirty="0"/>
              <a:t>/ </a:t>
            </a:r>
            <a:r>
              <a:rPr lang="fr-FR" dirty="0"/>
              <a:t>Fabrice</a:t>
            </a:r>
            <a:r>
              <a:rPr dirty="0"/>
              <a:t>food</a:t>
            </a:r>
          </a:p>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dirty="0"/>
              <a:t>/ </a:t>
            </a:r>
            <a:r>
              <a:rPr dirty="0" err="1"/>
              <a:t>gastromadness</a:t>
            </a:r>
            <a:endParaRPr dirty="0"/>
          </a:p>
          <a:p>
            <a:pPr algn="l" defTabSz="457200">
              <a:lnSpc>
                <a:spcPct val="170000"/>
              </a:lnSpc>
              <a:tabLst>
                <a:tab pos="723900" algn="l"/>
              </a:tabLst>
              <a:defRPr sz="1000" b="0" spc="19">
                <a:solidFill>
                  <a:srgbClr val="0A163F"/>
                </a:solidFill>
                <a:latin typeface="Roboto Light"/>
                <a:ea typeface="Roboto Light"/>
                <a:cs typeface="Roboto Light"/>
                <a:sym typeface="Roboto Light"/>
              </a:defRPr>
            </a:pPr>
            <a:r>
              <a:rPr dirty="0"/>
              <a:t>/ </a:t>
            </a:r>
            <a:r>
              <a:rPr lang="fr-FR" dirty="0"/>
              <a:t>Fabrice</a:t>
            </a:r>
            <a:r>
              <a:rPr dirty="0"/>
              <a:t>food</a:t>
            </a:r>
          </a:p>
        </p:txBody>
      </p:sp>
      <p:sp>
        <p:nvSpPr>
          <p:cNvPr id="30" name="Freeform 11">
            <a:extLst>
              <a:ext uri="{FF2B5EF4-FFF2-40B4-BE49-F238E27FC236}">
                <a16:creationId xmlns:a16="http://schemas.microsoft.com/office/drawing/2014/main" id="{4A045A85-DE7E-D640-927C-FC73400BFF81}"/>
              </a:ext>
            </a:extLst>
          </p:cNvPr>
          <p:cNvSpPr/>
          <p:nvPr/>
        </p:nvSpPr>
        <p:spPr>
          <a:xfrm>
            <a:off x="902716" y="7459372"/>
            <a:ext cx="131587" cy="131587"/>
          </a:xfrm>
          <a:custGeom>
            <a:avLst/>
            <a:gdLst/>
            <a:ahLst/>
            <a:cxnLst>
              <a:cxn ang="0">
                <a:pos x="wd2" y="hd2"/>
              </a:cxn>
              <a:cxn ang="5400000">
                <a:pos x="wd2" y="hd2"/>
              </a:cxn>
              <a:cxn ang="10800000">
                <a:pos x="wd2" y="hd2"/>
              </a:cxn>
              <a:cxn ang="16200000">
                <a:pos x="wd2" y="hd2"/>
              </a:cxn>
            </a:cxnLst>
            <a:rect l="0" t="0" r="r" b="b"/>
            <a:pathLst>
              <a:path w="21600" h="21600" extrusionOk="0">
                <a:moveTo>
                  <a:pt x="5859" y="0"/>
                </a:moveTo>
                <a:cubicBezTo>
                  <a:pt x="2625" y="0"/>
                  <a:pt x="0" y="2625"/>
                  <a:pt x="0" y="5859"/>
                </a:cubicBezTo>
                <a:lnTo>
                  <a:pt x="0" y="15759"/>
                </a:lnTo>
                <a:cubicBezTo>
                  <a:pt x="0" y="18975"/>
                  <a:pt x="2625" y="21600"/>
                  <a:pt x="5859" y="21600"/>
                </a:cubicBezTo>
                <a:lnTo>
                  <a:pt x="15759" y="21600"/>
                </a:lnTo>
                <a:cubicBezTo>
                  <a:pt x="18975" y="21600"/>
                  <a:pt x="21600" y="18975"/>
                  <a:pt x="21600" y="15759"/>
                </a:cubicBezTo>
                <a:lnTo>
                  <a:pt x="21600" y="5859"/>
                </a:lnTo>
                <a:cubicBezTo>
                  <a:pt x="21600" y="2625"/>
                  <a:pt x="18975" y="0"/>
                  <a:pt x="15759" y="0"/>
                </a:cubicBezTo>
                <a:lnTo>
                  <a:pt x="5859" y="0"/>
                </a:lnTo>
                <a:close/>
                <a:moveTo>
                  <a:pt x="5859" y="1263"/>
                </a:moveTo>
                <a:lnTo>
                  <a:pt x="15759" y="1263"/>
                </a:lnTo>
                <a:cubicBezTo>
                  <a:pt x="18278" y="1263"/>
                  <a:pt x="20328" y="3322"/>
                  <a:pt x="20328" y="5859"/>
                </a:cubicBezTo>
                <a:lnTo>
                  <a:pt x="20328" y="15759"/>
                </a:lnTo>
                <a:cubicBezTo>
                  <a:pt x="20328" y="18278"/>
                  <a:pt x="18278" y="20328"/>
                  <a:pt x="15759" y="20328"/>
                </a:cubicBezTo>
                <a:lnTo>
                  <a:pt x="5859" y="20328"/>
                </a:lnTo>
                <a:cubicBezTo>
                  <a:pt x="3322" y="20328"/>
                  <a:pt x="1264" y="18278"/>
                  <a:pt x="1263" y="15759"/>
                </a:cubicBezTo>
                <a:lnTo>
                  <a:pt x="1263" y="5859"/>
                </a:lnTo>
                <a:cubicBezTo>
                  <a:pt x="1263" y="3322"/>
                  <a:pt x="3322" y="1263"/>
                  <a:pt x="5859" y="1263"/>
                </a:cubicBezTo>
                <a:close/>
                <a:moveTo>
                  <a:pt x="16884" y="2769"/>
                </a:moveTo>
                <a:cubicBezTo>
                  <a:pt x="15925" y="2769"/>
                  <a:pt x="15162" y="3565"/>
                  <a:pt x="15162" y="4543"/>
                </a:cubicBezTo>
                <a:cubicBezTo>
                  <a:pt x="15162" y="5503"/>
                  <a:pt x="15925" y="6300"/>
                  <a:pt x="16884" y="6300"/>
                </a:cubicBezTo>
                <a:cubicBezTo>
                  <a:pt x="17842" y="6300"/>
                  <a:pt x="18623" y="5503"/>
                  <a:pt x="18623" y="4543"/>
                </a:cubicBezTo>
                <a:cubicBezTo>
                  <a:pt x="18623" y="3566"/>
                  <a:pt x="17842" y="2769"/>
                  <a:pt x="16884" y="2769"/>
                </a:cubicBezTo>
                <a:close/>
                <a:moveTo>
                  <a:pt x="16884" y="4050"/>
                </a:moveTo>
                <a:cubicBezTo>
                  <a:pt x="17150" y="4050"/>
                  <a:pt x="17360" y="4272"/>
                  <a:pt x="17360" y="4543"/>
                </a:cubicBezTo>
                <a:cubicBezTo>
                  <a:pt x="17360" y="4797"/>
                  <a:pt x="17150" y="5011"/>
                  <a:pt x="16884" y="5011"/>
                </a:cubicBezTo>
                <a:cubicBezTo>
                  <a:pt x="16617" y="5011"/>
                  <a:pt x="16399" y="4797"/>
                  <a:pt x="16399" y="4543"/>
                </a:cubicBezTo>
                <a:cubicBezTo>
                  <a:pt x="16399" y="4272"/>
                  <a:pt x="16617" y="4050"/>
                  <a:pt x="16884" y="4050"/>
                </a:cubicBezTo>
                <a:close/>
                <a:moveTo>
                  <a:pt x="10843" y="4915"/>
                </a:moveTo>
                <a:cubicBezTo>
                  <a:pt x="7584" y="4915"/>
                  <a:pt x="4915" y="7568"/>
                  <a:pt x="4915" y="10809"/>
                </a:cubicBezTo>
                <a:cubicBezTo>
                  <a:pt x="4915" y="14049"/>
                  <a:pt x="7584" y="16685"/>
                  <a:pt x="10843" y="16685"/>
                </a:cubicBezTo>
                <a:cubicBezTo>
                  <a:pt x="14103" y="16685"/>
                  <a:pt x="16754" y="14049"/>
                  <a:pt x="16754" y="10809"/>
                </a:cubicBezTo>
                <a:cubicBezTo>
                  <a:pt x="16754" y="7568"/>
                  <a:pt x="14103" y="4915"/>
                  <a:pt x="10843" y="4915"/>
                </a:cubicBezTo>
                <a:close/>
                <a:moveTo>
                  <a:pt x="10843" y="6179"/>
                </a:moveTo>
                <a:cubicBezTo>
                  <a:pt x="13404" y="6179"/>
                  <a:pt x="15482" y="8263"/>
                  <a:pt x="15482" y="10809"/>
                </a:cubicBezTo>
                <a:cubicBezTo>
                  <a:pt x="15482" y="13355"/>
                  <a:pt x="13404" y="15439"/>
                  <a:pt x="10843" y="15438"/>
                </a:cubicBezTo>
                <a:cubicBezTo>
                  <a:pt x="8282" y="15438"/>
                  <a:pt x="6187" y="13355"/>
                  <a:pt x="6188" y="10809"/>
                </a:cubicBezTo>
                <a:cubicBezTo>
                  <a:pt x="6188" y="8263"/>
                  <a:pt x="8282" y="6179"/>
                  <a:pt x="10843" y="6179"/>
                </a:cubicBezTo>
                <a:close/>
              </a:path>
            </a:pathLst>
          </a:custGeom>
          <a:solidFill>
            <a:srgbClr val="0A163F"/>
          </a:solidFill>
          <a:ln w="3175" cap="flat">
            <a:noFill/>
            <a:miter lim="400000"/>
          </a:ln>
          <a:effectLst/>
        </p:spPr>
        <p:txBody>
          <a:bodyPr wrap="square" lIns="91439" tIns="91439" rIns="91439" bIns="91439" numCol="1" anchor="t">
            <a:noAutofit/>
          </a:bodyPr>
          <a:lstStyle/>
          <a:p>
            <a:pPr defTabSz="825500">
              <a:defRPr sz="2700" b="0">
                <a:solidFill>
                  <a:srgbClr val="EDF2B3"/>
                </a:solidFill>
                <a:latin typeface="+mn-lt"/>
                <a:ea typeface="+mn-ea"/>
                <a:cs typeface="+mn-cs"/>
                <a:sym typeface="Helvetica Neue Medium"/>
              </a:defRPr>
            </a:pPr>
            <a:endParaRPr/>
          </a:p>
        </p:txBody>
      </p:sp>
      <p:sp>
        <p:nvSpPr>
          <p:cNvPr id="31" name="Freeform 14">
            <a:extLst>
              <a:ext uri="{FF2B5EF4-FFF2-40B4-BE49-F238E27FC236}">
                <a16:creationId xmlns:a16="http://schemas.microsoft.com/office/drawing/2014/main" id="{8C062DFE-A5AD-F046-8188-CB7BBFF23AB9}"/>
              </a:ext>
            </a:extLst>
          </p:cNvPr>
          <p:cNvSpPr/>
          <p:nvPr/>
        </p:nvSpPr>
        <p:spPr>
          <a:xfrm>
            <a:off x="902716" y="7662908"/>
            <a:ext cx="123016" cy="137567"/>
          </a:xfrm>
          <a:custGeom>
            <a:avLst/>
            <a:gdLst/>
            <a:ahLst/>
            <a:cxnLst>
              <a:cxn ang="0">
                <a:pos x="wd2" y="hd2"/>
              </a:cxn>
              <a:cxn ang="5400000">
                <a:pos x="wd2" y="hd2"/>
              </a:cxn>
              <a:cxn ang="10800000">
                <a:pos x="wd2" y="hd2"/>
              </a:cxn>
              <a:cxn ang="16200000">
                <a:pos x="wd2" y="hd2"/>
              </a:cxn>
            </a:cxnLst>
            <a:rect l="0" t="0" r="r" b="b"/>
            <a:pathLst>
              <a:path w="21600" h="21600" extrusionOk="0">
                <a:moveTo>
                  <a:pt x="2894" y="0"/>
                </a:moveTo>
                <a:cubicBezTo>
                  <a:pt x="1306" y="0"/>
                  <a:pt x="0" y="1152"/>
                  <a:pt x="0" y="2570"/>
                </a:cubicBezTo>
                <a:cubicBezTo>
                  <a:pt x="0" y="3988"/>
                  <a:pt x="1306" y="5123"/>
                  <a:pt x="2894" y="5123"/>
                </a:cubicBezTo>
                <a:cubicBezTo>
                  <a:pt x="4501" y="5123"/>
                  <a:pt x="5806" y="3988"/>
                  <a:pt x="5806" y="2570"/>
                </a:cubicBezTo>
                <a:cubicBezTo>
                  <a:pt x="5806" y="1152"/>
                  <a:pt x="4501" y="0"/>
                  <a:pt x="2894" y="0"/>
                </a:cubicBezTo>
                <a:close/>
                <a:moveTo>
                  <a:pt x="2894" y="1263"/>
                </a:moveTo>
                <a:cubicBezTo>
                  <a:pt x="3717" y="1263"/>
                  <a:pt x="4374" y="1843"/>
                  <a:pt x="4374" y="2570"/>
                </a:cubicBezTo>
                <a:cubicBezTo>
                  <a:pt x="4374" y="3279"/>
                  <a:pt x="3717" y="3868"/>
                  <a:pt x="2894" y="3868"/>
                </a:cubicBezTo>
                <a:cubicBezTo>
                  <a:pt x="2090" y="3868"/>
                  <a:pt x="1423" y="3279"/>
                  <a:pt x="1423" y="2570"/>
                </a:cubicBezTo>
                <a:cubicBezTo>
                  <a:pt x="1423" y="1843"/>
                  <a:pt x="2090" y="1264"/>
                  <a:pt x="2894" y="1263"/>
                </a:cubicBezTo>
                <a:close/>
                <a:moveTo>
                  <a:pt x="842" y="6369"/>
                </a:moveTo>
                <a:cubicBezTo>
                  <a:pt x="377" y="6369"/>
                  <a:pt x="0" y="6710"/>
                  <a:pt x="0" y="7122"/>
                </a:cubicBezTo>
                <a:lnTo>
                  <a:pt x="0" y="20864"/>
                </a:lnTo>
                <a:cubicBezTo>
                  <a:pt x="0" y="21276"/>
                  <a:pt x="377" y="21600"/>
                  <a:pt x="842" y="21600"/>
                </a:cubicBezTo>
                <a:lnTo>
                  <a:pt x="4955" y="21600"/>
                </a:lnTo>
                <a:cubicBezTo>
                  <a:pt x="5420" y="21600"/>
                  <a:pt x="5806" y="21276"/>
                  <a:pt x="5806" y="20864"/>
                </a:cubicBezTo>
                <a:lnTo>
                  <a:pt x="5806" y="7122"/>
                </a:lnTo>
                <a:cubicBezTo>
                  <a:pt x="5806" y="6710"/>
                  <a:pt x="5420" y="6369"/>
                  <a:pt x="4955" y="6369"/>
                </a:cubicBezTo>
                <a:lnTo>
                  <a:pt x="842" y="6369"/>
                </a:lnTo>
                <a:close/>
                <a:moveTo>
                  <a:pt x="8284" y="6369"/>
                </a:moveTo>
                <a:cubicBezTo>
                  <a:pt x="7844" y="6369"/>
                  <a:pt x="7510" y="6694"/>
                  <a:pt x="7510" y="7087"/>
                </a:cubicBezTo>
                <a:lnTo>
                  <a:pt x="7510" y="20908"/>
                </a:lnTo>
                <a:cubicBezTo>
                  <a:pt x="7510" y="21301"/>
                  <a:pt x="7844" y="21600"/>
                  <a:pt x="8284" y="21600"/>
                </a:cubicBezTo>
                <a:lnTo>
                  <a:pt x="12532" y="21600"/>
                </a:lnTo>
                <a:cubicBezTo>
                  <a:pt x="12913" y="21600"/>
                  <a:pt x="13229" y="21317"/>
                  <a:pt x="13229" y="20977"/>
                </a:cubicBezTo>
                <a:lnTo>
                  <a:pt x="13229" y="12747"/>
                </a:lnTo>
                <a:cubicBezTo>
                  <a:pt x="13229" y="12031"/>
                  <a:pt x="13852" y="11441"/>
                  <a:pt x="14632" y="11423"/>
                </a:cubicBezTo>
                <a:cubicBezTo>
                  <a:pt x="15453" y="11405"/>
                  <a:pt x="16132" y="11988"/>
                  <a:pt x="16132" y="12704"/>
                </a:cubicBezTo>
                <a:lnTo>
                  <a:pt x="16132" y="20994"/>
                </a:lnTo>
                <a:cubicBezTo>
                  <a:pt x="16132" y="21334"/>
                  <a:pt x="16449" y="21600"/>
                  <a:pt x="16829" y="21600"/>
                </a:cubicBezTo>
                <a:lnTo>
                  <a:pt x="20894" y="21600"/>
                </a:lnTo>
                <a:cubicBezTo>
                  <a:pt x="21274" y="21600"/>
                  <a:pt x="21600" y="21334"/>
                  <a:pt x="21600" y="20994"/>
                </a:cubicBezTo>
                <a:lnTo>
                  <a:pt x="21600" y="12955"/>
                </a:lnTo>
                <a:cubicBezTo>
                  <a:pt x="21600" y="11040"/>
                  <a:pt x="20638" y="9214"/>
                  <a:pt x="18997" y="7979"/>
                </a:cubicBezTo>
                <a:cubicBezTo>
                  <a:pt x="18016" y="7263"/>
                  <a:pt x="16774" y="6871"/>
                  <a:pt x="15494" y="6888"/>
                </a:cubicBezTo>
                <a:cubicBezTo>
                  <a:pt x="14713" y="6906"/>
                  <a:pt x="13930" y="7068"/>
                  <a:pt x="13229" y="7390"/>
                </a:cubicBezTo>
                <a:lnTo>
                  <a:pt x="13229" y="7087"/>
                </a:lnTo>
                <a:cubicBezTo>
                  <a:pt x="13229" y="6694"/>
                  <a:pt x="12885" y="6369"/>
                  <a:pt x="12445" y="6369"/>
                </a:cubicBezTo>
                <a:lnTo>
                  <a:pt x="8284" y="6369"/>
                </a:lnTo>
                <a:close/>
                <a:moveTo>
                  <a:pt x="1432" y="7641"/>
                </a:moveTo>
                <a:lnTo>
                  <a:pt x="4365" y="7641"/>
                </a:lnTo>
                <a:lnTo>
                  <a:pt x="4365" y="20328"/>
                </a:lnTo>
                <a:lnTo>
                  <a:pt x="1432" y="20328"/>
                </a:lnTo>
                <a:lnTo>
                  <a:pt x="1432" y="7641"/>
                </a:lnTo>
                <a:close/>
                <a:moveTo>
                  <a:pt x="8923" y="7641"/>
                </a:moveTo>
                <a:lnTo>
                  <a:pt x="11806" y="7641"/>
                </a:lnTo>
                <a:lnTo>
                  <a:pt x="11806" y="8576"/>
                </a:lnTo>
                <a:cubicBezTo>
                  <a:pt x="11806" y="8719"/>
                  <a:pt x="11870" y="8875"/>
                  <a:pt x="11990" y="8983"/>
                </a:cubicBezTo>
                <a:cubicBezTo>
                  <a:pt x="12251" y="9251"/>
                  <a:pt x="12707" y="9267"/>
                  <a:pt x="12987" y="9035"/>
                </a:cubicBezTo>
                <a:cubicBezTo>
                  <a:pt x="13688" y="8498"/>
                  <a:pt x="14592" y="8178"/>
                  <a:pt x="15532" y="8161"/>
                </a:cubicBezTo>
                <a:cubicBezTo>
                  <a:pt x="16453" y="8143"/>
                  <a:pt x="17377" y="8428"/>
                  <a:pt x="18077" y="8965"/>
                </a:cubicBezTo>
                <a:cubicBezTo>
                  <a:pt x="19418" y="9950"/>
                  <a:pt x="20177" y="11416"/>
                  <a:pt x="20177" y="12955"/>
                </a:cubicBezTo>
                <a:lnTo>
                  <a:pt x="20177" y="20328"/>
                </a:lnTo>
                <a:lnTo>
                  <a:pt x="17555" y="20328"/>
                </a:lnTo>
                <a:lnTo>
                  <a:pt x="17555" y="12704"/>
                </a:lnTo>
                <a:cubicBezTo>
                  <a:pt x="17555" y="11290"/>
                  <a:pt x="16271" y="10151"/>
                  <a:pt x="14690" y="10151"/>
                </a:cubicBezTo>
                <a:cubicBezTo>
                  <a:pt x="13109" y="10151"/>
                  <a:pt x="11806" y="11290"/>
                  <a:pt x="11806" y="12704"/>
                </a:cubicBezTo>
                <a:lnTo>
                  <a:pt x="11806" y="20328"/>
                </a:lnTo>
                <a:lnTo>
                  <a:pt x="8923" y="20328"/>
                </a:lnTo>
                <a:lnTo>
                  <a:pt x="8923" y="7641"/>
                </a:lnTo>
                <a:close/>
              </a:path>
            </a:pathLst>
          </a:custGeom>
          <a:solidFill>
            <a:srgbClr val="0A163F"/>
          </a:solidFill>
          <a:ln w="3175" cap="flat">
            <a:noFill/>
            <a:miter lim="400000"/>
          </a:ln>
          <a:effectLst/>
        </p:spPr>
        <p:txBody>
          <a:bodyPr wrap="square" lIns="91439" tIns="91439" rIns="91439" bIns="91439" numCol="1" anchor="t">
            <a:noAutofit/>
          </a:bodyPr>
          <a:lstStyle/>
          <a:p>
            <a:pPr defTabSz="825500">
              <a:defRPr sz="2700" b="0">
                <a:solidFill>
                  <a:srgbClr val="EDF2B3"/>
                </a:solidFill>
                <a:latin typeface="+mn-lt"/>
                <a:ea typeface="+mn-ea"/>
                <a:cs typeface="+mn-cs"/>
                <a:sym typeface="Helvetica Neue Medium"/>
              </a:defRPr>
            </a:pPr>
            <a:endParaRPr/>
          </a:p>
        </p:txBody>
      </p:sp>
      <p:grpSp>
        <p:nvGrpSpPr>
          <p:cNvPr id="32" name="Group 127">
            <a:extLst>
              <a:ext uri="{FF2B5EF4-FFF2-40B4-BE49-F238E27FC236}">
                <a16:creationId xmlns:a16="http://schemas.microsoft.com/office/drawing/2014/main" id="{F69F43D5-21CF-C94E-81D2-941235D05B53}"/>
              </a:ext>
            </a:extLst>
          </p:cNvPr>
          <p:cNvGrpSpPr/>
          <p:nvPr/>
        </p:nvGrpSpPr>
        <p:grpSpPr>
          <a:xfrm>
            <a:off x="898877" y="7224406"/>
            <a:ext cx="142916" cy="142460"/>
            <a:chOff x="0" y="0"/>
            <a:chExt cx="142915" cy="142458"/>
          </a:xfrm>
        </p:grpSpPr>
        <p:sp>
          <p:nvSpPr>
            <p:cNvPr id="33" name="Freeform 95">
              <a:extLst>
                <a:ext uri="{FF2B5EF4-FFF2-40B4-BE49-F238E27FC236}">
                  <a16:creationId xmlns:a16="http://schemas.microsoft.com/office/drawing/2014/main" id="{F221D2DE-E28E-B349-BD61-AD62BCC2A7EE}"/>
                </a:ext>
              </a:extLst>
            </p:cNvPr>
            <p:cNvSpPr/>
            <p:nvPr/>
          </p:nvSpPr>
          <p:spPr>
            <a:xfrm>
              <a:off x="-1" y="0"/>
              <a:ext cx="142917" cy="142459"/>
            </a:xfrm>
            <a:custGeom>
              <a:avLst/>
              <a:gdLst/>
              <a:ahLst/>
              <a:cxnLst>
                <a:cxn ang="0">
                  <a:pos x="wd2" y="hd2"/>
                </a:cxn>
                <a:cxn ang="5400000">
                  <a:pos x="wd2" y="hd2"/>
                </a:cxn>
                <a:cxn ang="10800000">
                  <a:pos x="wd2" y="hd2"/>
                </a:cxn>
                <a:cxn ang="16200000">
                  <a:pos x="wd2" y="hd2"/>
                </a:cxn>
              </a:cxnLst>
              <a:rect l="0" t="0" r="r" b="b"/>
              <a:pathLst>
                <a:path w="21600" h="21600" extrusionOk="0">
                  <a:moveTo>
                    <a:pt x="15758" y="0"/>
                  </a:moveTo>
                  <a:lnTo>
                    <a:pt x="5860" y="0"/>
                  </a:lnTo>
                  <a:cubicBezTo>
                    <a:pt x="2626" y="0"/>
                    <a:pt x="0" y="2626"/>
                    <a:pt x="0" y="5842"/>
                  </a:cubicBezTo>
                  <a:lnTo>
                    <a:pt x="0" y="15758"/>
                  </a:lnTo>
                  <a:cubicBezTo>
                    <a:pt x="0" y="18974"/>
                    <a:pt x="2626" y="21600"/>
                    <a:pt x="5860" y="21600"/>
                  </a:cubicBezTo>
                  <a:lnTo>
                    <a:pt x="15758" y="21600"/>
                  </a:lnTo>
                  <a:cubicBezTo>
                    <a:pt x="18974" y="21600"/>
                    <a:pt x="21600" y="18974"/>
                    <a:pt x="21600" y="15758"/>
                  </a:cubicBezTo>
                  <a:lnTo>
                    <a:pt x="21600" y="5842"/>
                  </a:lnTo>
                  <a:cubicBezTo>
                    <a:pt x="21600" y="2626"/>
                    <a:pt x="18974" y="0"/>
                    <a:pt x="15758" y="0"/>
                  </a:cubicBezTo>
                  <a:close/>
                  <a:moveTo>
                    <a:pt x="20332" y="15758"/>
                  </a:moveTo>
                  <a:cubicBezTo>
                    <a:pt x="20332" y="18277"/>
                    <a:pt x="18277" y="20332"/>
                    <a:pt x="15758" y="20332"/>
                  </a:cubicBezTo>
                  <a:lnTo>
                    <a:pt x="5860" y="20332"/>
                  </a:lnTo>
                  <a:cubicBezTo>
                    <a:pt x="3323" y="20332"/>
                    <a:pt x="1268" y="18277"/>
                    <a:pt x="1268" y="15758"/>
                  </a:cubicBezTo>
                  <a:lnTo>
                    <a:pt x="1268" y="5842"/>
                  </a:lnTo>
                  <a:cubicBezTo>
                    <a:pt x="1268" y="3323"/>
                    <a:pt x="3323" y="1268"/>
                    <a:pt x="5860" y="1268"/>
                  </a:cubicBezTo>
                  <a:lnTo>
                    <a:pt x="15758" y="1268"/>
                  </a:lnTo>
                  <a:cubicBezTo>
                    <a:pt x="18277" y="1268"/>
                    <a:pt x="20332" y="3323"/>
                    <a:pt x="20332" y="5842"/>
                  </a:cubicBezTo>
                  <a:lnTo>
                    <a:pt x="20332" y="15758"/>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34" name="Freeform 96">
              <a:extLst>
                <a:ext uri="{FF2B5EF4-FFF2-40B4-BE49-F238E27FC236}">
                  <a16:creationId xmlns:a16="http://schemas.microsoft.com/office/drawing/2014/main" id="{A10A98CB-FFB2-534B-8077-597F8D70309B}"/>
                </a:ext>
              </a:extLst>
            </p:cNvPr>
            <p:cNvSpPr/>
            <p:nvPr/>
          </p:nvSpPr>
          <p:spPr>
            <a:xfrm>
              <a:off x="31505" y="42007"/>
              <a:ext cx="37899" cy="58902"/>
            </a:xfrm>
            <a:custGeom>
              <a:avLst/>
              <a:gdLst/>
              <a:ahLst/>
              <a:cxnLst>
                <a:cxn ang="0">
                  <a:pos x="wd2" y="hd2"/>
                </a:cxn>
                <a:cxn ang="5400000">
                  <a:pos x="wd2" y="hd2"/>
                </a:cxn>
                <a:cxn ang="10800000">
                  <a:pos x="wd2" y="hd2"/>
                </a:cxn>
                <a:cxn ang="16200000">
                  <a:pos x="wd2" y="hd2"/>
                </a:cxn>
              </a:cxnLst>
              <a:rect l="0" t="0" r="r" b="b"/>
              <a:pathLst>
                <a:path w="21600" h="21600" extrusionOk="0">
                  <a:moveTo>
                    <a:pt x="16890" y="9893"/>
                  </a:moveTo>
                  <a:cubicBezTo>
                    <a:pt x="19514" y="9158"/>
                    <a:pt x="20793" y="7603"/>
                    <a:pt x="20793" y="5184"/>
                  </a:cubicBezTo>
                  <a:cubicBezTo>
                    <a:pt x="20793" y="1728"/>
                    <a:pt x="17697" y="0"/>
                    <a:pt x="11507" y="0"/>
                  </a:cubicBezTo>
                  <a:lnTo>
                    <a:pt x="2624" y="0"/>
                  </a:lnTo>
                  <a:cubicBezTo>
                    <a:pt x="1951" y="0"/>
                    <a:pt x="1279" y="86"/>
                    <a:pt x="807" y="302"/>
                  </a:cubicBezTo>
                  <a:cubicBezTo>
                    <a:pt x="269" y="518"/>
                    <a:pt x="0" y="821"/>
                    <a:pt x="0" y="1210"/>
                  </a:cubicBezTo>
                  <a:lnTo>
                    <a:pt x="0" y="20434"/>
                  </a:lnTo>
                  <a:cubicBezTo>
                    <a:pt x="0" y="20736"/>
                    <a:pt x="269" y="21038"/>
                    <a:pt x="740" y="21254"/>
                  </a:cubicBezTo>
                  <a:cubicBezTo>
                    <a:pt x="1211" y="21514"/>
                    <a:pt x="1884" y="21600"/>
                    <a:pt x="2624" y="21600"/>
                  </a:cubicBezTo>
                  <a:lnTo>
                    <a:pt x="12381" y="21600"/>
                  </a:lnTo>
                  <a:cubicBezTo>
                    <a:pt x="15207" y="21600"/>
                    <a:pt x="17495" y="21125"/>
                    <a:pt x="19110" y="20131"/>
                  </a:cubicBezTo>
                  <a:cubicBezTo>
                    <a:pt x="20793" y="19138"/>
                    <a:pt x="21600" y="17539"/>
                    <a:pt x="21600" y="15336"/>
                  </a:cubicBezTo>
                  <a:lnTo>
                    <a:pt x="21600" y="14731"/>
                  </a:lnTo>
                  <a:cubicBezTo>
                    <a:pt x="21600" y="13349"/>
                    <a:pt x="21196" y="12312"/>
                    <a:pt x="20456" y="11578"/>
                  </a:cubicBezTo>
                  <a:cubicBezTo>
                    <a:pt x="19649" y="10843"/>
                    <a:pt x="18437" y="10282"/>
                    <a:pt x="16890" y="9893"/>
                  </a:cubicBezTo>
                  <a:close/>
                  <a:moveTo>
                    <a:pt x="5921" y="3370"/>
                  </a:moveTo>
                  <a:lnTo>
                    <a:pt x="11036" y="3370"/>
                  </a:lnTo>
                  <a:cubicBezTo>
                    <a:pt x="12247" y="3370"/>
                    <a:pt x="13121" y="3586"/>
                    <a:pt x="13794" y="4018"/>
                  </a:cubicBezTo>
                  <a:cubicBezTo>
                    <a:pt x="14467" y="4450"/>
                    <a:pt x="14804" y="5098"/>
                    <a:pt x="14804" y="5832"/>
                  </a:cubicBezTo>
                  <a:cubicBezTo>
                    <a:pt x="14804" y="6653"/>
                    <a:pt x="14467" y="7258"/>
                    <a:pt x="13862" y="7690"/>
                  </a:cubicBezTo>
                  <a:cubicBezTo>
                    <a:pt x="13256" y="8165"/>
                    <a:pt x="12314" y="8381"/>
                    <a:pt x="11103" y="8381"/>
                  </a:cubicBezTo>
                  <a:lnTo>
                    <a:pt x="5921" y="8381"/>
                  </a:lnTo>
                  <a:lnTo>
                    <a:pt x="5921" y="3370"/>
                  </a:lnTo>
                  <a:close/>
                  <a:moveTo>
                    <a:pt x="15611" y="15034"/>
                  </a:moveTo>
                  <a:cubicBezTo>
                    <a:pt x="15611" y="17150"/>
                    <a:pt x="14131" y="18230"/>
                    <a:pt x="11170" y="18230"/>
                  </a:cubicBezTo>
                  <a:lnTo>
                    <a:pt x="5921" y="18230"/>
                  </a:lnTo>
                  <a:lnTo>
                    <a:pt x="5921" y="11405"/>
                  </a:lnTo>
                  <a:lnTo>
                    <a:pt x="11170" y="11405"/>
                  </a:lnTo>
                  <a:cubicBezTo>
                    <a:pt x="12650" y="11405"/>
                    <a:pt x="13727" y="11664"/>
                    <a:pt x="14467" y="12139"/>
                  </a:cubicBezTo>
                  <a:cubicBezTo>
                    <a:pt x="15275" y="12658"/>
                    <a:pt x="15611" y="13435"/>
                    <a:pt x="15611" y="14558"/>
                  </a:cubicBezTo>
                  <a:lnTo>
                    <a:pt x="15611" y="15034"/>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35" name="Freeform 97">
              <a:extLst>
                <a:ext uri="{FF2B5EF4-FFF2-40B4-BE49-F238E27FC236}">
                  <a16:creationId xmlns:a16="http://schemas.microsoft.com/office/drawing/2014/main" id="{D2A48811-FEF5-9944-8287-09D347613647}"/>
                </a:ext>
              </a:extLst>
            </p:cNvPr>
            <p:cNvSpPr/>
            <p:nvPr/>
          </p:nvSpPr>
          <p:spPr>
            <a:xfrm>
              <a:off x="79904" y="62097"/>
              <a:ext cx="34246" cy="39725"/>
            </a:xfrm>
            <a:custGeom>
              <a:avLst/>
              <a:gdLst/>
              <a:ahLst/>
              <a:cxnLst>
                <a:cxn ang="0">
                  <a:pos x="wd2" y="hd2"/>
                </a:cxn>
                <a:cxn ang="5400000">
                  <a:pos x="wd2" y="hd2"/>
                </a:cxn>
                <a:cxn ang="10800000">
                  <a:pos x="wd2" y="hd2"/>
                </a:cxn>
                <a:cxn ang="16200000">
                  <a:pos x="wd2" y="hd2"/>
                </a:cxn>
              </a:cxnLst>
              <a:rect l="0" t="0" r="r" b="b"/>
              <a:pathLst>
                <a:path w="21600" h="21600" extrusionOk="0">
                  <a:moveTo>
                    <a:pt x="16849" y="12214"/>
                  </a:moveTo>
                  <a:cubicBezTo>
                    <a:pt x="17592" y="12214"/>
                    <a:pt x="18186" y="12150"/>
                    <a:pt x="18631" y="12086"/>
                  </a:cubicBezTo>
                  <a:cubicBezTo>
                    <a:pt x="19076" y="12021"/>
                    <a:pt x="19522" y="11893"/>
                    <a:pt x="20041" y="11700"/>
                  </a:cubicBezTo>
                  <a:cubicBezTo>
                    <a:pt x="20561" y="11443"/>
                    <a:pt x="21006" y="11057"/>
                    <a:pt x="21229" y="10479"/>
                  </a:cubicBezTo>
                  <a:cubicBezTo>
                    <a:pt x="21452" y="9900"/>
                    <a:pt x="21600" y="9193"/>
                    <a:pt x="21600" y="8293"/>
                  </a:cubicBezTo>
                  <a:cubicBezTo>
                    <a:pt x="21600" y="5914"/>
                    <a:pt x="20561" y="3921"/>
                    <a:pt x="18557" y="2379"/>
                  </a:cubicBezTo>
                  <a:cubicBezTo>
                    <a:pt x="16478" y="771"/>
                    <a:pt x="14029" y="0"/>
                    <a:pt x="11134" y="0"/>
                  </a:cubicBezTo>
                  <a:cubicBezTo>
                    <a:pt x="8016" y="0"/>
                    <a:pt x="5419" y="836"/>
                    <a:pt x="3266" y="2571"/>
                  </a:cubicBezTo>
                  <a:cubicBezTo>
                    <a:pt x="1113" y="4307"/>
                    <a:pt x="0" y="6429"/>
                    <a:pt x="0" y="8807"/>
                  </a:cubicBezTo>
                  <a:lnTo>
                    <a:pt x="0" y="12536"/>
                  </a:lnTo>
                  <a:cubicBezTo>
                    <a:pt x="0" y="15236"/>
                    <a:pt x="1113" y="17421"/>
                    <a:pt x="3414" y="19093"/>
                  </a:cubicBezTo>
                  <a:cubicBezTo>
                    <a:pt x="5715" y="20764"/>
                    <a:pt x="8685" y="21600"/>
                    <a:pt x="12322" y="21600"/>
                  </a:cubicBezTo>
                  <a:cubicBezTo>
                    <a:pt x="14845" y="21600"/>
                    <a:pt x="16998" y="21150"/>
                    <a:pt x="18705" y="20379"/>
                  </a:cubicBezTo>
                  <a:cubicBezTo>
                    <a:pt x="20412" y="19543"/>
                    <a:pt x="21229" y="18771"/>
                    <a:pt x="21229" y="17936"/>
                  </a:cubicBezTo>
                  <a:cubicBezTo>
                    <a:pt x="21229" y="17421"/>
                    <a:pt x="21006" y="16843"/>
                    <a:pt x="20561" y="16264"/>
                  </a:cubicBezTo>
                  <a:cubicBezTo>
                    <a:pt x="20041" y="15686"/>
                    <a:pt x="19447" y="15429"/>
                    <a:pt x="18779" y="15429"/>
                  </a:cubicBezTo>
                  <a:cubicBezTo>
                    <a:pt x="18408" y="15429"/>
                    <a:pt x="17592" y="15686"/>
                    <a:pt x="16330" y="16264"/>
                  </a:cubicBezTo>
                  <a:cubicBezTo>
                    <a:pt x="15068" y="16779"/>
                    <a:pt x="13806" y="17100"/>
                    <a:pt x="12470" y="17100"/>
                  </a:cubicBezTo>
                  <a:cubicBezTo>
                    <a:pt x="10689" y="17100"/>
                    <a:pt x="9278" y="16714"/>
                    <a:pt x="8165" y="15943"/>
                  </a:cubicBezTo>
                  <a:cubicBezTo>
                    <a:pt x="7126" y="15107"/>
                    <a:pt x="6532" y="14143"/>
                    <a:pt x="6532" y="12857"/>
                  </a:cubicBezTo>
                  <a:lnTo>
                    <a:pt x="6532" y="12214"/>
                  </a:lnTo>
                  <a:lnTo>
                    <a:pt x="16849" y="12214"/>
                  </a:lnTo>
                  <a:close/>
                  <a:moveTo>
                    <a:pt x="6532" y="7714"/>
                  </a:moveTo>
                  <a:cubicBezTo>
                    <a:pt x="6532" y="6750"/>
                    <a:pt x="6977" y="5979"/>
                    <a:pt x="7868" y="5400"/>
                  </a:cubicBezTo>
                  <a:cubicBezTo>
                    <a:pt x="8759" y="4757"/>
                    <a:pt x="9798" y="4500"/>
                    <a:pt x="10986" y="4500"/>
                  </a:cubicBezTo>
                  <a:cubicBezTo>
                    <a:pt x="12247" y="4500"/>
                    <a:pt x="13287" y="4821"/>
                    <a:pt x="14177" y="5400"/>
                  </a:cubicBezTo>
                  <a:cubicBezTo>
                    <a:pt x="14994" y="5979"/>
                    <a:pt x="15439" y="6750"/>
                    <a:pt x="15439" y="7714"/>
                  </a:cubicBezTo>
                  <a:cubicBezTo>
                    <a:pt x="15439" y="8164"/>
                    <a:pt x="15365" y="8486"/>
                    <a:pt x="15142" y="8614"/>
                  </a:cubicBezTo>
                  <a:cubicBezTo>
                    <a:pt x="14920" y="8743"/>
                    <a:pt x="14548" y="8871"/>
                    <a:pt x="13955" y="8871"/>
                  </a:cubicBezTo>
                  <a:lnTo>
                    <a:pt x="6532" y="8871"/>
                  </a:lnTo>
                  <a:lnTo>
                    <a:pt x="6532" y="7714"/>
                  </a:ln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sp>
          <p:nvSpPr>
            <p:cNvPr id="36" name="Freeform 98">
              <a:extLst>
                <a:ext uri="{FF2B5EF4-FFF2-40B4-BE49-F238E27FC236}">
                  <a16:creationId xmlns:a16="http://schemas.microsoft.com/office/drawing/2014/main" id="{F522D229-0C41-D246-9D97-FB24071E081F}"/>
                </a:ext>
              </a:extLst>
            </p:cNvPr>
            <p:cNvSpPr/>
            <p:nvPr/>
          </p:nvSpPr>
          <p:spPr>
            <a:xfrm>
              <a:off x="79904" y="49769"/>
              <a:ext cx="34246" cy="8219"/>
            </a:xfrm>
            <a:custGeom>
              <a:avLst/>
              <a:gdLst/>
              <a:ahLst/>
              <a:cxnLst>
                <a:cxn ang="0">
                  <a:pos x="wd2" y="hd2"/>
                </a:cxn>
                <a:cxn ang="5400000">
                  <a:pos x="wd2" y="hd2"/>
                </a:cxn>
                <a:cxn ang="10800000">
                  <a:pos x="wd2" y="hd2"/>
                </a:cxn>
                <a:cxn ang="16200000">
                  <a:pos x="wd2" y="hd2"/>
                </a:cxn>
              </a:cxnLst>
              <a:rect l="0" t="0" r="r" b="b"/>
              <a:pathLst>
                <a:path w="21600" h="21600" extrusionOk="0">
                  <a:moveTo>
                    <a:pt x="18946" y="0"/>
                  </a:moveTo>
                  <a:lnTo>
                    <a:pt x="2654" y="0"/>
                  </a:lnTo>
                  <a:cubicBezTo>
                    <a:pt x="1180" y="0"/>
                    <a:pt x="0" y="4868"/>
                    <a:pt x="0" y="10648"/>
                  </a:cubicBezTo>
                  <a:cubicBezTo>
                    <a:pt x="0" y="16732"/>
                    <a:pt x="1180" y="21600"/>
                    <a:pt x="2654" y="21600"/>
                  </a:cubicBezTo>
                  <a:lnTo>
                    <a:pt x="18946" y="21600"/>
                  </a:lnTo>
                  <a:cubicBezTo>
                    <a:pt x="20420" y="21600"/>
                    <a:pt x="21600" y="16732"/>
                    <a:pt x="21600" y="10648"/>
                  </a:cubicBezTo>
                  <a:cubicBezTo>
                    <a:pt x="21600" y="4868"/>
                    <a:pt x="20420" y="0"/>
                    <a:pt x="18946" y="0"/>
                  </a:cubicBezTo>
                  <a:close/>
                </a:path>
              </a:pathLst>
            </a:custGeom>
            <a:solidFill>
              <a:srgbClr val="000000"/>
            </a:solidFill>
            <a:ln w="3175" cap="flat">
              <a:noFill/>
              <a:miter lim="400000"/>
            </a:ln>
            <a:effectLst/>
          </p:spPr>
          <p:txBody>
            <a:bodyPr wrap="square" lIns="45719" tIns="45719" rIns="45719" bIns="45719" numCol="1" anchor="t">
              <a:noAutofit/>
            </a:bodyPr>
            <a:lstStyle/>
            <a:p>
              <a:pPr algn="l" defTabSz="914400">
                <a:lnSpc>
                  <a:spcPct val="150000"/>
                </a:lnSpc>
                <a:defRPr sz="1000" b="0">
                  <a:solidFill>
                    <a:srgbClr val="000000">
                      <a:alpha val="60000"/>
                    </a:srgbClr>
                  </a:solidFill>
                  <a:latin typeface="Calibri"/>
                  <a:ea typeface="Calibri"/>
                  <a:cs typeface="Calibri"/>
                  <a:sym typeface="Calibri"/>
                </a:defRPr>
              </a:pPr>
              <a:endParaRPr/>
            </a:p>
          </p:txBody>
        </p:sp>
      </p:grpSp>
      <p:sp>
        <p:nvSpPr>
          <p:cNvPr id="37" name="Line">
            <a:extLst>
              <a:ext uri="{FF2B5EF4-FFF2-40B4-BE49-F238E27FC236}">
                <a16:creationId xmlns:a16="http://schemas.microsoft.com/office/drawing/2014/main" id="{E2DB9A0E-90BE-7A4E-A657-6F3787F7A6D3}"/>
              </a:ext>
            </a:extLst>
          </p:cNvPr>
          <p:cNvSpPr/>
          <p:nvPr/>
        </p:nvSpPr>
        <p:spPr>
          <a:xfrm>
            <a:off x="898877" y="5326951"/>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38" name="Line">
            <a:extLst>
              <a:ext uri="{FF2B5EF4-FFF2-40B4-BE49-F238E27FC236}">
                <a16:creationId xmlns:a16="http://schemas.microsoft.com/office/drawing/2014/main" id="{EC75720B-63F7-8D4B-BCE7-1DDF2568FED8}"/>
              </a:ext>
            </a:extLst>
          </p:cNvPr>
          <p:cNvSpPr/>
          <p:nvPr/>
        </p:nvSpPr>
        <p:spPr>
          <a:xfrm>
            <a:off x="898877" y="7046656"/>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
        <p:nvSpPr>
          <p:cNvPr id="39" name="Line">
            <a:extLst>
              <a:ext uri="{FF2B5EF4-FFF2-40B4-BE49-F238E27FC236}">
                <a16:creationId xmlns:a16="http://schemas.microsoft.com/office/drawing/2014/main" id="{7A0B5E69-D84D-A640-B88E-28E79EF9A687}"/>
              </a:ext>
            </a:extLst>
          </p:cNvPr>
          <p:cNvSpPr/>
          <p:nvPr/>
        </p:nvSpPr>
        <p:spPr>
          <a:xfrm>
            <a:off x="898877" y="8317822"/>
            <a:ext cx="1054290" cy="1"/>
          </a:xfrm>
          <a:prstGeom prst="line">
            <a:avLst/>
          </a:prstGeom>
          <a:ln w="12700">
            <a:solidFill>
              <a:srgbClr val="FC8476"/>
            </a:solidFill>
            <a:miter lim="400000"/>
          </a:ln>
        </p:spPr>
        <p:txBody>
          <a:bodyPr lIns="101600" tIns="101600" rIns="101600" bIns="101600" anchor="ctr"/>
          <a:lstStyle/>
          <a:p>
            <a:pPr defTabSz="457200">
              <a:defRPr sz="1200" b="0">
                <a:solidFill>
                  <a:srgbClr val="FFFFFF"/>
                </a:solidFill>
              </a:defRPr>
            </a:pPr>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ocial Media Icon"/>
          <p:cNvSpPr txBox="1"/>
          <p:nvPr/>
        </p:nvSpPr>
        <p:spPr>
          <a:xfrm>
            <a:off x="631110" y="2700164"/>
            <a:ext cx="4115068" cy="6389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8336" tIns="28336" rIns="28336" bIns="28336">
            <a:spAutoFit/>
          </a:bodyPr>
          <a:lstStyle>
            <a:lvl1pPr algn="l">
              <a:lnSpc>
                <a:spcPct val="90000"/>
              </a:lnSpc>
              <a:defRPr sz="4200" spc="-210">
                <a:solidFill>
                  <a:srgbClr val="C15153"/>
                </a:solidFill>
                <a:latin typeface="Roboto"/>
                <a:ea typeface="Roboto"/>
                <a:cs typeface="Roboto"/>
                <a:sym typeface="Roboto"/>
              </a:defRPr>
            </a:lvl1pPr>
          </a:lstStyle>
          <a:p>
            <a:r>
              <a:rPr dirty="0">
                <a:solidFill>
                  <a:srgbClr val="F79C65"/>
                </a:solidFill>
              </a:rPr>
              <a:t>Social Media Icon</a:t>
            </a:r>
          </a:p>
        </p:txBody>
      </p:sp>
      <p:sp>
        <p:nvSpPr>
          <p:cNvPr id="147" name="Freeform 5"/>
          <p:cNvSpPr/>
          <p:nvPr/>
        </p:nvSpPr>
        <p:spPr>
          <a:xfrm>
            <a:off x="2554020" y="6518837"/>
            <a:ext cx="399631" cy="399631"/>
          </a:xfrm>
          <a:custGeom>
            <a:avLst/>
            <a:gdLst/>
            <a:ahLst/>
            <a:cxnLst>
              <a:cxn ang="0">
                <a:pos x="wd2" y="hd2"/>
              </a:cxn>
              <a:cxn ang="5400000">
                <a:pos x="wd2" y="hd2"/>
              </a:cxn>
              <a:cxn ang="10800000">
                <a:pos x="wd2" y="hd2"/>
              </a:cxn>
              <a:cxn ang="16200000">
                <a:pos x="wd2" y="hd2"/>
              </a:cxn>
            </a:cxnLst>
            <a:rect l="0" t="0" r="r" b="b"/>
            <a:pathLst>
              <a:path w="21600" h="21600" extrusionOk="0">
                <a:moveTo>
                  <a:pt x="20545" y="0"/>
                </a:moveTo>
                <a:lnTo>
                  <a:pt x="18077" y="0"/>
                </a:lnTo>
                <a:cubicBezTo>
                  <a:pt x="17487" y="0"/>
                  <a:pt x="17023" y="482"/>
                  <a:pt x="17023" y="1054"/>
                </a:cubicBezTo>
                <a:lnTo>
                  <a:pt x="17023" y="1965"/>
                </a:lnTo>
                <a:cubicBezTo>
                  <a:pt x="15127" y="4056"/>
                  <a:pt x="12677" y="4949"/>
                  <a:pt x="8887" y="4967"/>
                </a:cubicBezTo>
                <a:cubicBezTo>
                  <a:pt x="7671" y="4967"/>
                  <a:pt x="6491" y="5467"/>
                  <a:pt x="5632" y="6325"/>
                </a:cubicBezTo>
                <a:cubicBezTo>
                  <a:pt x="5507" y="6450"/>
                  <a:pt x="5382" y="6593"/>
                  <a:pt x="5275" y="6735"/>
                </a:cubicBezTo>
                <a:lnTo>
                  <a:pt x="2521" y="6735"/>
                </a:lnTo>
                <a:cubicBezTo>
                  <a:pt x="1126" y="6735"/>
                  <a:pt x="0" y="7861"/>
                  <a:pt x="0" y="9237"/>
                </a:cubicBezTo>
                <a:cubicBezTo>
                  <a:pt x="0" y="10630"/>
                  <a:pt x="1126" y="11756"/>
                  <a:pt x="2521" y="11756"/>
                </a:cubicBezTo>
                <a:lnTo>
                  <a:pt x="4989" y="11756"/>
                </a:lnTo>
                <a:cubicBezTo>
                  <a:pt x="5454" y="12524"/>
                  <a:pt x="6169" y="13149"/>
                  <a:pt x="7009" y="13525"/>
                </a:cubicBezTo>
                <a:cubicBezTo>
                  <a:pt x="6956" y="14865"/>
                  <a:pt x="6598" y="16079"/>
                  <a:pt x="6008" y="17008"/>
                </a:cubicBezTo>
                <a:cubicBezTo>
                  <a:pt x="5311" y="18063"/>
                  <a:pt x="4631" y="18223"/>
                  <a:pt x="4291" y="18223"/>
                </a:cubicBezTo>
                <a:cubicBezTo>
                  <a:pt x="3362" y="18223"/>
                  <a:pt x="2593" y="18992"/>
                  <a:pt x="2593" y="19921"/>
                </a:cubicBezTo>
                <a:cubicBezTo>
                  <a:pt x="2593" y="20850"/>
                  <a:pt x="3362" y="21600"/>
                  <a:pt x="4291" y="21600"/>
                </a:cubicBezTo>
                <a:cubicBezTo>
                  <a:pt x="6062" y="21600"/>
                  <a:pt x="7671" y="20617"/>
                  <a:pt x="8833" y="18831"/>
                </a:cubicBezTo>
                <a:cubicBezTo>
                  <a:pt x="9709" y="17491"/>
                  <a:pt x="10246" y="15794"/>
                  <a:pt x="10371" y="13971"/>
                </a:cubicBezTo>
                <a:cubicBezTo>
                  <a:pt x="11694" y="14061"/>
                  <a:pt x="12821" y="14293"/>
                  <a:pt x="13786" y="14668"/>
                </a:cubicBezTo>
                <a:cubicBezTo>
                  <a:pt x="15038" y="15150"/>
                  <a:pt x="16093" y="15883"/>
                  <a:pt x="17023" y="16901"/>
                </a:cubicBezTo>
                <a:lnTo>
                  <a:pt x="17023" y="17419"/>
                </a:lnTo>
                <a:cubicBezTo>
                  <a:pt x="17023" y="18009"/>
                  <a:pt x="17487" y="18473"/>
                  <a:pt x="18077" y="18473"/>
                </a:cubicBezTo>
                <a:lnTo>
                  <a:pt x="20545" y="18473"/>
                </a:lnTo>
                <a:cubicBezTo>
                  <a:pt x="21117" y="18473"/>
                  <a:pt x="21600" y="18009"/>
                  <a:pt x="21600" y="17419"/>
                </a:cubicBezTo>
                <a:lnTo>
                  <a:pt x="21600" y="1054"/>
                </a:lnTo>
                <a:cubicBezTo>
                  <a:pt x="21600" y="482"/>
                  <a:pt x="21117" y="0"/>
                  <a:pt x="20545" y="0"/>
                </a:cubicBezTo>
                <a:close/>
                <a:moveTo>
                  <a:pt x="2521" y="10487"/>
                </a:moveTo>
                <a:cubicBezTo>
                  <a:pt x="1824" y="10487"/>
                  <a:pt x="1270" y="9933"/>
                  <a:pt x="1270" y="9237"/>
                </a:cubicBezTo>
                <a:cubicBezTo>
                  <a:pt x="1270" y="8558"/>
                  <a:pt x="1824" y="8004"/>
                  <a:pt x="2521" y="8004"/>
                </a:cubicBezTo>
                <a:lnTo>
                  <a:pt x="4577" y="8004"/>
                </a:lnTo>
                <a:cubicBezTo>
                  <a:pt x="4417" y="8468"/>
                  <a:pt x="4327" y="8969"/>
                  <a:pt x="4327" y="9469"/>
                </a:cubicBezTo>
                <a:cubicBezTo>
                  <a:pt x="4345" y="9826"/>
                  <a:pt x="4381" y="10166"/>
                  <a:pt x="4452" y="10487"/>
                </a:cubicBezTo>
                <a:lnTo>
                  <a:pt x="2521" y="10487"/>
                </a:lnTo>
                <a:close/>
                <a:moveTo>
                  <a:pt x="7778" y="18152"/>
                </a:moveTo>
                <a:cubicBezTo>
                  <a:pt x="6848" y="19563"/>
                  <a:pt x="5615" y="20332"/>
                  <a:pt x="4291" y="20332"/>
                </a:cubicBezTo>
                <a:cubicBezTo>
                  <a:pt x="4059" y="20332"/>
                  <a:pt x="3862" y="20153"/>
                  <a:pt x="3862" y="19921"/>
                </a:cubicBezTo>
                <a:cubicBezTo>
                  <a:pt x="3862" y="19688"/>
                  <a:pt x="4059" y="19492"/>
                  <a:pt x="4291" y="19492"/>
                </a:cubicBezTo>
                <a:cubicBezTo>
                  <a:pt x="4881" y="19492"/>
                  <a:pt x="6044" y="19260"/>
                  <a:pt x="7063" y="17687"/>
                </a:cubicBezTo>
                <a:cubicBezTo>
                  <a:pt x="7742" y="16651"/>
                  <a:pt x="8154" y="15329"/>
                  <a:pt x="8261" y="13882"/>
                </a:cubicBezTo>
                <a:cubicBezTo>
                  <a:pt x="8440" y="13900"/>
                  <a:pt x="8619" y="13918"/>
                  <a:pt x="8815" y="13918"/>
                </a:cubicBezTo>
                <a:cubicBezTo>
                  <a:pt x="8905" y="13918"/>
                  <a:pt x="9012" y="13918"/>
                  <a:pt x="9101" y="13918"/>
                </a:cubicBezTo>
                <a:cubicBezTo>
                  <a:pt x="8994" y="15508"/>
                  <a:pt x="8529" y="16991"/>
                  <a:pt x="7778" y="18152"/>
                </a:cubicBezTo>
                <a:close/>
                <a:moveTo>
                  <a:pt x="17023" y="15133"/>
                </a:moveTo>
                <a:cubicBezTo>
                  <a:pt x="16182" y="14418"/>
                  <a:pt x="15270" y="13882"/>
                  <a:pt x="14233" y="13489"/>
                </a:cubicBezTo>
                <a:cubicBezTo>
                  <a:pt x="12749" y="12917"/>
                  <a:pt x="10979" y="12649"/>
                  <a:pt x="8815" y="12649"/>
                </a:cubicBezTo>
                <a:cubicBezTo>
                  <a:pt x="7063" y="12649"/>
                  <a:pt x="5615" y="11220"/>
                  <a:pt x="5597" y="9469"/>
                </a:cubicBezTo>
                <a:cubicBezTo>
                  <a:pt x="5597" y="8629"/>
                  <a:pt x="5919" y="7825"/>
                  <a:pt x="6526" y="7218"/>
                </a:cubicBezTo>
                <a:cubicBezTo>
                  <a:pt x="7152" y="6593"/>
                  <a:pt x="8011" y="6235"/>
                  <a:pt x="8887" y="6217"/>
                </a:cubicBezTo>
                <a:cubicBezTo>
                  <a:pt x="11032" y="6217"/>
                  <a:pt x="12785" y="5932"/>
                  <a:pt x="14269" y="5378"/>
                </a:cubicBezTo>
                <a:cubicBezTo>
                  <a:pt x="15288" y="4985"/>
                  <a:pt x="16200" y="4431"/>
                  <a:pt x="17023" y="3734"/>
                </a:cubicBezTo>
                <a:lnTo>
                  <a:pt x="17023" y="15133"/>
                </a:lnTo>
                <a:close/>
                <a:moveTo>
                  <a:pt x="20330" y="17205"/>
                </a:moveTo>
                <a:lnTo>
                  <a:pt x="18292" y="17205"/>
                </a:lnTo>
                <a:lnTo>
                  <a:pt x="18292" y="1268"/>
                </a:lnTo>
                <a:lnTo>
                  <a:pt x="20330" y="1268"/>
                </a:lnTo>
                <a:lnTo>
                  <a:pt x="20330" y="17205"/>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48" name="Freeform 6"/>
          <p:cNvSpPr/>
          <p:nvPr/>
        </p:nvSpPr>
        <p:spPr>
          <a:xfrm>
            <a:off x="1872115" y="6591847"/>
            <a:ext cx="399631" cy="253612"/>
          </a:xfrm>
          <a:custGeom>
            <a:avLst/>
            <a:gdLst/>
            <a:ahLst/>
            <a:cxnLst>
              <a:cxn ang="0">
                <a:pos x="wd2" y="hd2"/>
              </a:cxn>
              <a:cxn ang="5400000">
                <a:pos x="wd2" y="hd2"/>
              </a:cxn>
              <a:cxn ang="10800000">
                <a:pos x="wd2" y="hd2"/>
              </a:cxn>
              <a:cxn ang="16200000">
                <a:pos x="wd2" y="hd2"/>
              </a:cxn>
            </a:cxnLst>
            <a:rect l="0" t="0" r="r" b="b"/>
            <a:pathLst>
              <a:path w="21600" h="21600" extrusionOk="0">
                <a:moveTo>
                  <a:pt x="11166" y="21600"/>
                </a:moveTo>
                <a:cubicBezTo>
                  <a:pt x="7807" y="21600"/>
                  <a:pt x="4341" y="21600"/>
                  <a:pt x="4163" y="21600"/>
                </a:cubicBezTo>
                <a:lnTo>
                  <a:pt x="4145" y="21600"/>
                </a:lnTo>
                <a:cubicBezTo>
                  <a:pt x="1822" y="21487"/>
                  <a:pt x="0" y="18522"/>
                  <a:pt x="0" y="14852"/>
                </a:cubicBezTo>
                <a:cubicBezTo>
                  <a:pt x="0" y="12000"/>
                  <a:pt x="1126" y="9459"/>
                  <a:pt x="2823" y="8471"/>
                </a:cubicBezTo>
                <a:cubicBezTo>
                  <a:pt x="2823" y="6127"/>
                  <a:pt x="4038" y="4207"/>
                  <a:pt x="5521" y="4207"/>
                </a:cubicBezTo>
                <a:cubicBezTo>
                  <a:pt x="6182" y="4207"/>
                  <a:pt x="6789" y="4574"/>
                  <a:pt x="7289" y="5224"/>
                </a:cubicBezTo>
                <a:cubicBezTo>
                  <a:pt x="8183" y="2061"/>
                  <a:pt x="10166" y="0"/>
                  <a:pt x="12363" y="0"/>
                </a:cubicBezTo>
                <a:cubicBezTo>
                  <a:pt x="15436" y="0"/>
                  <a:pt x="17937" y="3953"/>
                  <a:pt x="17937" y="8809"/>
                </a:cubicBezTo>
                <a:cubicBezTo>
                  <a:pt x="17937" y="8894"/>
                  <a:pt x="17937" y="8979"/>
                  <a:pt x="17920" y="9092"/>
                </a:cubicBezTo>
                <a:cubicBezTo>
                  <a:pt x="19992" y="9318"/>
                  <a:pt x="21600" y="12056"/>
                  <a:pt x="21600" y="15332"/>
                </a:cubicBezTo>
                <a:cubicBezTo>
                  <a:pt x="21600" y="18720"/>
                  <a:pt x="19903" y="21487"/>
                  <a:pt x="17759" y="21600"/>
                </a:cubicBezTo>
                <a:lnTo>
                  <a:pt x="17741" y="21600"/>
                </a:lnTo>
                <a:cubicBezTo>
                  <a:pt x="17652" y="21600"/>
                  <a:pt x="15115" y="21600"/>
                  <a:pt x="11166" y="21600"/>
                </a:cubicBezTo>
                <a:close/>
                <a:moveTo>
                  <a:pt x="4181" y="19595"/>
                </a:moveTo>
                <a:cubicBezTo>
                  <a:pt x="4431" y="19624"/>
                  <a:pt x="8004" y="19624"/>
                  <a:pt x="11166" y="19624"/>
                </a:cubicBezTo>
                <a:cubicBezTo>
                  <a:pt x="14936" y="19624"/>
                  <a:pt x="17580" y="19595"/>
                  <a:pt x="17723" y="19595"/>
                </a:cubicBezTo>
                <a:cubicBezTo>
                  <a:pt x="19188" y="19511"/>
                  <a:pt x="20332" y="17647"/>
                  <a:pt x="20332" y="15332"/>
                </a:cubicBezTo>
                <a:cubicBezTo>
                  <a:pt x="20332" y="13073"/>
                  <a:pt x="19206" y="11209"/>
                  <a:pt x="17777" y="11068"/>
                </a:cubicBezTo>
                <a:cubicBezTo>
                  <a:pt x="17133" y="11012"/>
                  <a:pt x="16633" y="10136"/>
                  <a:pt x="16651" y="9120"/>
                </a:cubicBezTo>
                <a:cubicBezTo>
                  <a:pt x="16669" y="8979"/>
                  <a:pt x="16669" y="8894"/>
                  <a:pt x="16669" y="8809"/>
                </a:cubicBezTo>
                <a:cubicBezTo>
                  <a:pt x="16669" y="5054"/>
                  <a:pt x="14739" y="2005"/>
                  <a:pt x="12363" y="2005"/>
                </a:cubicBezTo>
                <a:cubicBezTo>
                  <a:pt x="10630" y="2005"/>
                  <a:pt x="9076" y="3642"/>
                  <a:pt x="8415" y="6155"/>
                </a:cubicBezTo>
                <a:cubicBezTo>
                  <a:pt x="8254" y="6720"/>
                  <a:pt x="7933" y="7144"/>
                  <a:pt x="7557" y="7256"/>
                </a:cubicBezTo>
                <a:cubicBezTo>
                  <a:pt x="7182" y="7398"/>
                  <a:pt x="6789" y="7228"/>
                  <a:pt x="6503" y="6805"/>
                </a:cubicBezTo>
                <a:cubicBezTo>
                  <a:pt x="6235" y="6438"/>
                  <a:pt x="5896" y="6212"/>
                  <a:pt x="5521" y="6212"/>
                </a:cubicBezTo>
                <a:cubicBezTo>
                  <a:pt x="4734" y="6212"/>
                  <a:pt x="4091" y="7228"/>
                  <a:pt x="4091" y="8471"/>
                </a:cubicBezTo>
                <a:cubicBezTo>
                  <a:pt x="4091" y="8499"/>
                  <a:pt x="4091" y="8527"/>
                  <a:pt x="4091" y="8527"/>
                </a:cubicBezTo>
                <a:cubicBezTo>
                  <a:pt x="4091" y="9346"/>
                  <a:pt x="3770" y="10080"/>
                  <a:pt x="3287" y="10334"/>
                </a:cubicBezTo>
                <a:cubicBezTo>
                  <a:pt x="2072" y="11012"/>
                  <a:pt x="1268" y="12819"/>
                  <a:pt x="1268" y="14852"/>
                </a:cubicBezTo>
                <a:cubicBezTo>
                  <a:pt x="1268" y="17421"/>
                  <a:pt x="2537" y="19511"/>
                  <a:pt x="4181" y="19595"/>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49" name="Freeform 7"/>
          <p:cNvSpPr/>
          <p:nvPr/>
        </p:nvSpPr>
        <p:spPr>
          <a:xfrm>
            <a:off x="1250744" y="6518837"/>
            <a:ext cx="399631" cy="399631"/>
          </a:xfrm>
          <a:custGeom>
            <a:avLst/>
            <a:gdLst/>
            <a:ahLst/>
            <a:cxnLst>
              <a:cxn ang="0">
                <a:pos x="wd2" y="hd2"/>
              </a:cxn>
              <a:cxn ang="5400000">
                <a:pos x="wd2" y="hd2"/>
              </a:cxn>
              <a:cxn ang="10800000">
                <a:pos x="wd2" y="hd2"/>
              </a:cxn>
              <a:cxn ang="16200000">
                <a:pos x="wd2" y="hd2"/>
              </a:cxn>
            </a:cxnLst>
            <a:rect l="0" t="0" r="r" b="b"/>
            <a:pathLst>
              <a:path w="21600" h="21600" extrusionOk="0">
                <a:moveTo>
                  <a:pt x="21600" y="10827"/>
                </a:moveTo>
                <a:cubicBezTo>
                  <a:pt x="21600" y="10809"/>
                  <a:pt x="21600" y="10809"/>
                  <a:pt x="21600" y="10809"/>
                </a:cubicBezTo>
                <a:cubicBezTo>
                  <a:pt x="21600" y="7915"/>
                  <a:pt x="20474" y="5217"/>
                  <a:pt x="18438" y="3162"/>
                </a:cubicBezTo>
                <a:cubicBezTo>
                  <a:pt x="16401" y="1126"/>
                  <a:pt x="13685" y="0"/>
                  <a:pt x="10809" y="0"/>
                </a:cubicBezTo>
                <a:cubicBezTo>
                  <a:pt x="7915" y="0"/>
                  <a:pt x="5217" y="1126"/>
                  <a:pt x="3162" y="3162"/>
                </a:cubicBezTo>
                <a:cubicBezTo>
                  <a:pt x="1126" y="5217"/>
                  <a:pt x="0" y="7915"/>
                  <a:pt x="0" y="10809"/>
                </a:cubicBezTo>
                <a:cubicBezTo>
                  <a:pt x="0" y="10809"/>
                  <a:pt x="0" y="10809"/>
                  <a:pt x="0" y="10827"/>
                </a:cubicBezTo>
                <a:cubicBezTo>
                  <a:pt x="0" y="10827"/>
                  <a:pt x="0" y="10827"/>
                  <a:pt x="0" y="10827"/>
                </a:cubicBezTo>
                <a:cubicBezTo>
                  <a:pt x="0" y="10827"/>
                  <a:pt x="0" y="10827"/>
                  <a:pt x="0" y="10827"/>
                </a:cubicBezTo>
                <a:cubicBezTo>
                  <a:pt x="18" y="13703"/>
                  <a:pt x="1143" y="16401"/>
                  <a:pt x="3162" y="18438"/>
                </a:cubicBezTo>
                <a:cubicBezTo>
                  <a:pt x="5217" y="20474"/>
                  <a:pt x="7915" y="21600"/>
                  <a:pt x="10809" y="21600"/>
                </a:cubicBezTo>
                <a:cubicBezTo>
                  <a:pt x="11095" y="21600"/>
                  <a:pt x="11381" y="21600"/>
                  <a:pt x="11667" y="21564"/>
                </a:cubicBezTo>
                <a:cubicBezTo>
                  <a:pt x="11667" y="21564"/>
                  <a:pt x="11667" y="21564"/>
                  <a:pt x="11667" y="21564"/>
                </a:cubicBezTo>
                <a:cubicBezTo>
                  <a:pt x="14221" y="21368"/>
                  <a:pt x="16615" y="20278"/>
                  <a:pt x="18438" y="18438"/>
                </a:cubicBezTo>
                <a:cubicBezTo>
                  <a:pt x="20474" y="16401"/>
                  <a:pt x="21600" y="13703"/>
                  <a:pt x="21600" y="10827"/>
                </a:cubicBezTo>
                <a:cubicBezTo>
                  <a:pt x="21600" y="10827"/>
                  <a:pt x="21600" y="10827"/>
                  <a:pt x="21600" y="10827"/>
                </a:cubicBezTo>
                <a:cubicBezTo>
                  <a:pt x="21600" y="10827"/>
                  <a:pt x="21600" y="10827"/>
                  <a:pt x="21600" y="10827"/>
                </a:cubicBezTo>
                <a:close/>
                <a:moveTo>
                  <a:pt x="19528" y="14650"/>
                </a:moveTo>
                <a:lnTo>
                  <a:pt x="15883" y="14650"/>
                </a:lnTo>
                <a:cubicBezTo>
                  <a:pt x="16240" y="13435"/>
                  <a:pt x="16401" y="12345"/>
                  <a:pt x="16437" y="11452"/>
                </a:cubicBezTo>
                <a:lnTo>
                  <a:pt x="20314" y="11452"/>
                </a:lnTo>
                <a:cubicBezTo>
                  <a:pt x="20242" y="12578"/>
                  <a:pt x="19974" y="13650"/>
                  <a:pt x="19528" y="14650"/>
                </a:cubicBezTo>
                <a:close/>
                <a:moveTo>
                  <a:pt x="2072" y="6968"/>
                </a:moveTo>
                <a:lnTo>
                  <a:pt x="5717" y="6968"/>
                </a:lnTo>
                <a:cubicBezTo>
                  <a:pt x="5360" y="8200"/>
                  <a:pt x="5199" y="9290"/>
                  <a:pt x="5163" y="10201"/>
                </a:cubicBezTo>
                <a:lnTo>
                  <a:pt x="1286" y="10201"/>
                </a:lnTo>
                <a:cubicBezTo>
                  <a:pt x="1358" y="9058"/>
                  <a:pt x="1626" y="7968"/>
                  <a:pt x="2072" y="6968"/>
                </a:cubicBezTo>
                <a:close/>
                <a:moveTo>
                  <a:pt x="11434" y="5699"/>
                </a:moveTo>
                <a:lnTo>
                  <a:pt x="11434" y="1411"/>
                </a:lnTo>
                <a:cubicBezTo>
                  <a:pt x="11988" y="2055"/>
                  <a:pt x="13203" y="3591"/>
                  <a:pt x="14096" y="5699"/>
                </a:cubicBezTo>
                <a:lnTo>
                  <a:pt x="11434" y="5699"/>
                </a:lnTo>
                <a:close/>
                <a:moveTo>
                  <a:pt x="14579" y="6968"/>
                </a:moveTo>
                <a:cubicBezTo>
                  <a:pt x="14900" y="7950"/>
                  <a:pt x="15133" y="9040"/>
                  <a:pt x="15186" y="10201"/>
                </a:cubicBezTo>
                <a:lnTo>
                  <a:pt x="11434" y="10201"/>
                </a:lnTo>
                <a:lnTo>
                  <a:pt x="11434" y="6968"/>
                </a:lnTo>
                <a:lnTo>
                  <a:pt x="14579" y="6968"/>
                </a:lnTo>
                <a:close/>
                <a:moveTo>
                  <a:pt x="10166" y="5699"/>
                </a:moveTo>
                <a:lnTo>
                  <a:pt x="7522" y="5699"/>
                </a:lnTo>
                <a:cubicBezTo>
                  <a:pt x="7807" y="5020"/>
                  <a:pt x="8129" y="4431"/>
                  <a:pt x="8415" y="3913"/>
                </a:cubicBezTo>
                <a:cubicBezTo>
                  <a:pt x="9112" y="2751"/>
                  <a:pt x="9791" y="1876"/>
                  <a:pt x="10166" y="1447"/>
                </a:cubicBezTo>
                <a:lnTo>
                  <a:pt x="10166" y="5699"/>
                </a:lnTo>
                <a:close/>
                <a:moveTo>
                  <a:pt x="10166" y="6968"/>
                </a:moveTo>
                <a:lnTo>
                  <a:pt x="10166" y="10201"/>
                </a:lnTo>
                <a:lnTo>
                  <a:pt x="6432" y="10201"/>
                </a:lnTo>
                <a:cubicBezTo>
                  <a:pt x="6485" y="9040"/>
                  <a:pt x="6718" y="7950"/>
                  <a:pt x="7039" y="6968"/>
                </a:cubicBezTo>
                <a:lnTo>
                  <a:pt x="10166" y="6968"/>
                </a:lnTo>
                <a:close/>
                <a:moveTo>
                  <a:pt x="1286" y="11452"/>
                </a:moveTo>
                <a:lnTo>
                  <a:pt x="5163" y="11452"/>
                </a:lnTo>
                <a:cubicBezTo>
                  <a:pt x="5235" y="12596"/>
                  <a:pt x="5431" y="13667"/>
                  <a:pt x="5735" y="14650"/>
                </a:cubicBezTo>
                <a:lnTo>
                  <a:pt x="2072" y="14650"/>
                </a:lnTo>
                <a:cubicBezTo>
                  <a:pt x="1626" y="13650"/>
                  <a:pt x="1376" y="12578"/>
                  <a:pt x="1286" y="11452"/>
                </a:cubicBezTo>
                <a:close/>
                <a:moveTo>
                  <a:pt x="6432" y="11452"/>
                </a:moveTo>
                <a:lnTo>
                  <a:pt x="10166" y="11452"/>
                </a:lnTo>
                <a:lnTo>
                  <a:pt x="10166" y="14650"/>
                </a:lnTo>
                <a:lnTo>
                  <a:pt x="7057" y="14650"/>
                </a:lnTo>
                <a:cubicBezTo>
                  <a:pt x="6735" y="13667"/>
                  <a:pt x="6503" y="12596"/>
                  <a:pt x="6432" y="11452"/>
                </a:cubicBezTo>
                <a:close/>
                <a:moveTo>
                  <a:pt x="10166" y="15919"/>
                </a:moveTo>
                <a:lnTo>
                  <a:pt x="10166" y="20171"/>
                </a:lnTo>
                <a:cubicBezTo>
                  <a:pt x="9630" y="19528"/>
                  <a:pt x="8433" y="17991"/>
                  <a:pt x="7539" y="15919"/>
                </a:cubicBezTo>
                <a:lnTo>
                  <a:pt x="10166" y="15919"/>
                </a:lnTo>
                <a:close/>
                <a:moveTo>
                  <a:pt x="11434" y="15919"/>
                </a:moveTo>
                <a:lnTo>
                  <a:pt x="14078" y="15919"/>
                </a:lnTo>
                <a:cubicBezTo>
                  <a:pt x="13793" y="16580"/>
                  <a:pt x="13489" y="17169"/>
                  <a:pt x="13185" y="17687"/>
                </a:cubicBezTo>
                <a:cubicBezTo>
                  <a:pt x="12506" y="18867"/>
                  <a:pt x="11809" y="19742"/>
                  <a:pt x="11434" y="20189"/>
                </a:cubicBezTo>
                <a:lnTo>
                  <a:pt x="11434" y="15919"/>
                </a:lnTo>
                <a:close/>
                <a:moveTo>
                  <a:pt x="11434" y="14650"/>
                </a:moveTo>
                <a:lnTo>
                  <a:pt x="11434" y="11452"/>
                </a:lnTo>
                <a:lnTo>
                  <a:pt x="15186" y="11452"/>
                </a:lnTo>
                <a:cubicBezTo>
                  <a:pt x="15115" y="12596"/>
                  <a:pt x="14865" y="13685"/>
                  <a:pt x="14561" y="14650"/>
                </a:cubicBezTo>
                <a:lnTo>
                  <a:pt x="11434" y="14650"/>
                </a:lnTo>
                <a:close/>
                <a:moveTo>
                  <a:pt x="16455" y="10201"/>
                </a:moveTo>
                <a:cubicBezTo>
                  <a:pt x="16401" y="9112"/>
                  <a:pt x="16222" y="8040"/>
                  <a:pt x="15901" y="6968"/>
                </a:cubicBezTo>
                <a:lnTo>
                  <a:pt x="19528" y="6968"/>
                </a:lnTo>
                <a:cubicBezTo>
                  <a:pt x="19974" y="7968"/>
                  <a:pt x="20242" y="9058"/>
                  <a:pt x="20314" y="10201"/>
                </a:cubicBezTo>
                <a:lnTo>
                  <a:pt x="16455" y="10201"/>
                </a:lnTo>
                <a:close/>
                <a:moveTo>
                  <a:pt x="18849" y="5699"/>
                </a:moveTo>
                <a:lnTo>
                  <a:pt x="15472" y="5699"/>
                </a:lnTo>
                <a:cubicBezTo>
                  <a:pt x="15186" y="4985"/>
                  <a:pt x="14847" y="4288"/>
                  <a:pt x="14454" y="3573"/>
                </a:cubicBezTo>
                <a:cubicBezTo>
                  <a:pt x="14025" y="2769"/>
                  <a:pt x="13560" y="2108"/>
                  <a:pt x="13167" y="1572"/>
                </a:cubicBezTo>
                <a:cubicBezTo>
                  <a:pt x="14811" y="1983"/>
                  <a:pt x="16312" y="2841"/>
                  <a:pt x="17544" y="4073"/>
                </a:cubicBezTo>
                <a:cubicBezTo>
                  <a:pt x="18045" y="4574"/>
                  <a:pt x="18491" y="5110"/>
                  <a:pt x="18849" y="5699"/>
                </a:cubicBezTo>
                <a:close/>
                <a:moveTo>
                  <a:pt x="4056" y="4073"/>
                </a:moveTo>
                <a:cubicBezTo>
                  <a:pt x="5306" y="2823"/>
                  <a:pt x="6807" y="1983"/>
                  <a:pt x="8468" y="1554"/>
                </a:cubicBezTo>
                <a:cubicBezTo>
                  <a:pt x="8129" y="2019"/>
                  <a:pt x="7736" y="2591"/>
                  <a:pt x="7343" y="3252"/>
                </a:cubicBezTo>
                <a:cubicBezTo>
                  <a:pt x="6843" y="4091"/>
                  <a:pt x="6467" y="4913"/>
                  <a:pt x="6164" y="5699"/>
                </a:cubicBezTo>
                <a:lnTo>
                  <a:pt x="2751" y="5699"/>
                </a:lnTo>
                <a:cubicBezTo>
                  <a:pt x="3127" y="5110"/>
                  <a:pt x="3555" y="4574"/>
                  <a:pt x="4056" y="4073"/>
                </a:cubicBezTo>
                <a:close/>
                <a:moveTo>
                  <a:pt x="2751" y="15919"/>
                </a:moveTo>
                <a:lnTo>
                  <a:pt x="6164" y="15919"/>
                </a:lnTo>
                <a:cubicBezTo>
                  <a:pt x="6539" y="16848"/>
                  <a:pt x="6950" y="17669"/>
                  <a:pt x="7343" y="18348"/>
                </a:cubicBezTo>
                <a:cubicBezTo>
                  <a:pt x="7736" y="19009"/>
                  <a:pt x="8129" y="19581"/>
                  <a:pt x="8468" y="20046"/>
                </a:cubicBezTo>
                <a:cubicBezTo>
                  <a:pt x="6825" y="19635"/>
                  <a:pt x="5306" y="18777"/>
                  <a:pt x="4056" y="17544"/>
                </a:cubicBezTo>
                <a:cubicBezTo>
                  <a:pt x="3555" y="17044"/>
                  <a:pt x="3127" y="16490"/>
                  <a:pt x="2751" y="15919"/>
                </a:cubicBezTo>
                <a:close/>
                <a:moveTo>
                  <a:pt x="17544" y="17544"/>
                </a:moveTo>
                <a:cubicBezTo>
                  <a:pt x="16312" y="18777"/>
                  <a:pt x="14793" y="19635"/>
                  <a:pt x="13149" y="20046"/>
                </a:cubicBezTo>
                <a:cubicBezTo>
                  <a:pt x="13489" y="19581"/>
                  <a:pt x="13882" y="19009"/>
                  <a:pt x="14275" y="18348"/>
                </a:cubicBezTo>
                <a:cubicBezTo>
                  <a:pt x="14757" y="17509"/>
                  <a:pt x="15150" y="16687"/>
                  <a:pt x="15436" y="15919"/>
                </a:cubicBezTo>
                <a:lnTo>
                  <a:pt x="18849" y="15919"/>
                </a:lnTo>
                <a:cubicBezTo>
                  <a:pt x="18491" y="16490"/>
                  <a:pt x="18045" y="17044"/>
                  <a:pt x="17544" y="17544"/>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0" name="Freeform 8"/>
          <p:cNvSpPr/>
          <p:nvPr/>
        </p:nvSpPr>
        <p:spPr>
          <a:xfrm>
            <a:off x="631166" y="6518868"/>
            <a:ext cx="399631" cy="399631"/>
          </a:xfrm>
          <a:custGeom>
            <a:avLst/>
            <a:gdLst/>
            <a:ahLst/>
            <a:cxnLst>
              <a:cxn ang="0">
                <a:pos x="wd2" y="hd2"/>
              </a:cxn>
              <a:cxn ang="5400000">
                <a:pos x="wd2" y="hd2"/>
              </a:cxn>
              <a:cxn ang="10800000">
                <a:pos x="wd2" y="hd2"/>
              </a:cxn>
              <a:cxn ang="16200000">
                <a:pos x="wd2" y="hd2"/>
              </a:cxn>
            </a:cxnLst>
            <a:rect l="0" t="0" r="r" b="b"/>
            <a:pathLst>
              <a:path w="21600" h="21600" extrusionOk="0">
                <a:moveTo>
                  <a:pt x="632" y="0"/>
                </a:moveTo>
                <a:cubicBezTo>
                  <a:pt x="292" y="0"/>
                  <a:pt x="0" y="283"/>
                  <a:pt x="0" y="640"/>
                </a:cubicBezTo>
                <a:lnTo>
                  <a:pt x="0" y="4604"/>
                </a:lnTo>
                <a:cubicBezTo>
                  <a:pt x="0" y="4961"/>
                  <a:pt x="292" y="5253"/>
                  <a:pt x="632" y="5253"/>
                </a:cubicBezTo>
                <a:cubicBezTo>
                  <a:pt x="2760" y="5253"/>
                  <a:pt x="4810" y="5660"/>
                  <a:pt x="6759" y="6482"/>
                </a:cubicBezTo>
                <a:cubicBezTo>
                  <a:pt x="8618" y="7268"/>
                  <a:pt x="10304" y="8392"/>
                  <a:pt x="11752" y="9839"/>
                </a:cubicBezTo>
                <a:cubicBezTo>
                  <a:pt x="13200" y="11287"/>
                  <a:pt x="14323" y="12965"/>
                  <a:pt x="15110" y="14841"/>
                </a:cubicBezTo>
                <a:cubicBezTo>
                  <a:pt x="15932" y="16771"/>
                  <a:pt x="16347" y="18825"/>
                  <a:pt x="16347" y="20951"/>
                </a:cubicBezTo>
                <a:cubicBezTo>
                  <a:pt x="16347" y="21183"/>
                  <a:pt x="16488" y="21398"/>
                  <a:pt x="16685" y="21505"/>
                </a:cubicBezTo>
                <a:cubicBezTo>
                  <a:pt x="16774" y="21558"/>
                  <a:pt x="16880" y="21600"/>
                  <a:pt x="17005" y="21600"/>
                </a:cubicBezTo>
                <a:lnTo>
                  <a:pt x="20908" y="21583"/>
                </a:lnTo>
                <a:cubicBezTo>
                  <a:pt x="20926" y="21583"/>
                  <a:pt x="20942" y="21583"/>
                  <a:pt x="20960" y="21583"/>
                </a:cubicBezTo>
                <a:cubicBezTo>
                  <a:pt x="21317" y="21583"/>
                  <a:pt x="21600" y="21290"/>
                  <a:pt x="21600" y="20951"/>
                </a:cubicBezTo>
                <a:lnTo>
                  <a:pt x="21600" y="20934"/>
                </a:lnTo>
                <a:cubicBezTo>
                  <a:pt x="21600" y="18111"/>
                  <a:pt x="21047" y="15381"/>
                  <a:pt x="19956" y="12790"/>
                </a:cubicBezTo>
                <a:cubicBezTo>
                  <a:pt x="18901" y="10307"/>
                  <a:pt x="17387" y="8056"/>
                  <a:pt x="15456" y="6144"/>
                </a:cubicBezTo>
                <a:cubicBezTo>
                  <a:pt x="13543" y="4215"/>
                  <a:pt x="11286" y="2716"/>
                  <a:pt x="8801" y="1662"/>
                </a:cubicBezTo>
                <a:cubicBezTo>
                  <a:pt x="6208" y="554"/>
                  <a:pt x="3475" y="0"/>
                  <a:pt x="632" y="0"/>
                </a:cubicBezTo>
                <a:close/>
                <a:moveTo>
                  <a:pt x="1272" y="1281"/>
                </a:moveTo>
                <a:cubicBezTo>
                  <a:pt x="3704" y="1352"/>
                  <a:pt x="6064" y="1874"/>
                  <a:pt x="8299" y="2821"/>
                </a:cubicBezTo>
                <a:cubicBezTo>
                  <a:pt x="10641" y="3804"/>
                  <a:pt x="12750" y="5231"/>
                  <a:pt x="14556" y="7036"/>
                </a:cubicBezTo>
                <a:cubicBezTo>
                  <a:pt x="16380" y="8840"/>
                  <a:pt x="17795" y="10952"/>
                  <a:pt x="18779" y="13292"/>
                </a:cubicBezTo>
                <a:cubicBezTo>
                  <a:pt x="19727" y="15526"/>
                  <a:pt x="20248" y="17881"/>
                  <a:pt x="20319" y="20311"/>
                </a:cubicBezTo>
                <a:lnTo>
                  <a:pt x="17619" y="20328"/>
                </a:lnTo>
                <a:cubicBezTo>
                  <a:pt x="17530" y="18255"/>
                  <a:pt x="17100" y="16242"/>
                  <a:pt x="16295" y="14348"/>
                </a:cubicBezTo>
                <a:cubicBezTo>
                  <a:pt x="15437" y="12329"/>
                  <a:pt x="14199" y="10502"/>
                  <a:pt x="12643" y="8948"/>
                </a:cubicBezTo>
                <a:cubicBezTo>
                  <a:pt x="11088" y="7394"/>
                  <a:pt x="9264" y="6162"/>
                  <a:pt x="7243" y="5322"/>
                </a:cubicBezTo>
                <a:cubicBezTo>
                  <a:pt x="5348" y="4518"/>
                  <a:pt x="3346" y="4070"/>
                  <a:pt x="1272" y="3998"/>
                </a:cubicBezTo>
                <a:lnTo>
                  <a:pt x="1272" y="1281"/>
                </a:lnTo>
                <a:close/>
                <a:moveTo>
                  <a:pt x="632" y="7546"/>
                </a:moveTo>
                <a:cubicBezTo>
                  <a:pt x="292" y="7546"/>
                  <a:pt x="0" y="7812"/>
                  <a:pt x="0" y="8169"/>
                </a:cubicBezTo>
                <a:lnTo>
                  <a:pt x="0" y="12193"/>
                </a:lnTo>
                <a:cubicBezTo>
                  <a:pt x="0" y="12551"/>
                  <a:pt x="292" y="12816"/>
                  <a:pt x="632" y="12816"/>
                </a:cubicBezTo>
                <a:cubicBezTo>
                  <a:pt x="5114" y="12816"/>
                  <a:pt x="8775" y="16480"/>
                  <a:pt x="8775" y="20968"/>
                </a:cubicBezTo>
                <a:cubicBezTo>
                  <a:pt x="8775" y="21219"/>
                  <a:pt x="8932" y="21459"/>
                  <a:pt x="9164" y="21548"/>
                </a:cubicBezTo>
                <a:cubicBezTo>
                  <a:pt x="9236" y="21584"/>
                  <a:pt x="9327" y="21600"/>
                  <a:pt x="9398" y="21600"/>
                </a:cubicBezTo>
                <a:lnTo>
                  <a:pt x="13379" y="21600"/>
                </a:lnTo>
                <a:cubicBezTo>
                  <a:pt x="13379" y="21600"/>
                  <a:pt x="13396" y="21600"/>
                  <a:pt x="13413" y="21600"/>
                </a:cubicBezTo>
                <a:cubicBezTo>
                  <a:pt x="13771" y="21600"/>
                  <a:pt x="14054" y="21308"/>
                  <a:pt x="14054" y="20968"/>
                </a:cubicBezTo>
                <a:lnTo>
                  <a:pt x="14054" y="20951"/>
                </a:lnTo>
                <a:cubicBezTo>
                  <a:pt x="14054" y="17375"/>
                  <a:pt x="12643" y="13996"/>
                  <a:pt x="10125" y="11475"/>
                </a:cubicBezTo>
                <a:cubicBezTo>
                  <a:pt x="7589" y="8936"/>
                  <a:pt x="4221" y="7546"/>
                  <a:pt x="649" y="7546"/>
                </a:cubicBezTo>
                <a:lnTo>
                  <a:pt x="632" y="7546"/>
                </a:lnTo>
                <a:close/>
                <a:moveTo>
                  <a:pt x="1272" y="8818"/>
                </a:moveTo>
                <a:cubicBezTo>
                  <a:pt x="4272" y="8979"/>
                  <a:pt x="7073" y="10211"/>
                  <a:pt x="9234" y="12375"/>
                </a:cubicBezTo>
                <a:cubicBezTo>
                  <a:pt x="11377" y="14521"/>
                  <a:pt x="12612" y="17324"/>
                  <a:pt x="12773" y="20328"/>
                </a:cubicBezTo>
                <a:lnTo>
                  <a:pt x="10004" y="20328"/>
                </a:lnTo>
                <a:cubicBezTo>
                  <a:pt x="9861" y="18057"/>
                  <a:pt x="8894" y="15949"/>
                  <a:pt x="7269" y="14322"/>
                </a:cubicBezTo>
                <a:cubicBezTo>
                  <a:pt x="5644" y="12695"/>
                  <a:pt x="3540" y="11731"/>
                  <a:pt x="1272" y="11587"/>
                </a:cubicBezTo>
                <a:lnTo>
                  <a:pt x="1272" y="8818"/>
                </a:lnTo>
                <a:close/>
                <a:moveTo>
                  <a:pt x="2830" y="15992"/>
                </a:moveTo>
                <a:cubicBezTo>
                  <a:pt x="1272" y="15992"/>
                  <a:pt x="0" y="17252"/>
                  <a:pt x="0" y="18796"/>
                </a:cubicBezTo>
                <a:cubicBezTo>
                  <a:pt x="0" y="20340"/>
                  <a:pt x="1272" y="21600"/>
                  <a:pt x="2830" y="21600"/>
                </a:cubicBezTo>
                <a:cubicBezTo>
                  <a:pt x="4406" y="21600"/>
                  <a:pt x="5677" y="20340"/>
                  <a:pt x="5677" y="18796"/>
                </a:cubicBezTo>
                <a:cubicBezTo>
                  <a:pt x="5677" y="17252"/>
                  <a:pt x="4406" y="15992"/>
                  <a:pt x="2830" y="15992"/>
                </a:cubicBezTo>
                <a:close/>
                <a:moveTo>
                  <a:pt x="2830" y="17230"/>
                </a:moveTo>
                <a:cubicBezTo>
                  <a:pt x="3707" y="17230"/>
                  <a:pt x="4413" y="17944"/>
                  <a:pt x="4413" y="18796"/>
                </a:cubicBezTo>
                <a:cubicBezTo>
                  <a:pt x="4413" y="19648"/>
                  <a:pt x="3707" y="20337"/>
                  <a:pt x="2830" y="20337"/>
                </a:cubicBezTo>
                <a:cubicBezTo>
                  <a:pt x="1970" y="20337"/>
                  <a:pt x="1272" y="19648"/>
                  <a:pt x="1272" y="18796"/>
                </a:cubicBezTo>
                <a:cubicBezTo>
                  <a:pt x="1272" y="17944"/>
                  <a:pt x="1970" y="17230"/>
                  <a:pt x="2830" y="17230"/>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1" name="Freeform 11"/>
          <p:cNvSpPr/>
          <p:nvPr/>
        </p:nvSpPr>
        <p:spPr>
          <a:xfrm>
            <a:off x="5866058" y="6518868"/>
            <a:ext cx="399631" cy="399631"/>
          </a:xfrm>
          <a:custGeom>
            <a:avLst/>
            <a:gdLst/>
            <a:ahLst/>
            <a:cxnLst>
              <a:cxn ang="0">
                <a:pos x="wd2" y="hd2"/>
              </a:cxn>
              <a:cxn ang="5400000">
                <a:pos x="wd2" y="hd2"/>
              </a:cxn>
              <a:cxn ang="10800000">
                <a:pos x="wd2" y="hd2"/>
              </a:cxn>
              <a:cxn ang="16200000">
                <a:pos x="wd2" y="hd2"/>
              </a:cxn>
            </a:cxnLst>
            <a:rect l="0" t="0" r="r" b="b"/>
            <a:pathLst>
              <a:path w="21600" h="21600" extrusionOk="0">
                <a:moveTo>
                  <a:pt x="5859" y="0"/>
                </a:moveTo>
                <a:cubicBezTo>
                  <a:pt x="2625" y="0"/>
                  <a:pt x="0" y="2625"/>
                  <a:pt x="0" y="5859"/>
                </a:cubicBezTo>
                <a:lnTo>
                  <a:pt x="0" y="15759"/>
                </a:lnTo>
                <a:cubicBezTo>
                  <a:pt x="0" y="18975"/>
                  <a:pt x="2625" y="21600"/>
                  <a:pt x="5859" y="21600"/>
                </a:cubicBezTo>
                <a:lnTo>
                  <a:pt x="15759" y="21600"/>
                </a:lnTo>
                <a:cubicBezTo>
                  <a:pt x="18975" y="21600"/>
                  <a:pt x="21600" y="18975"/>
                  <a:pt x="21600" y="15759"/>
                </a:cubicBezTo>
                <a:lnTo>
                  <a:pt x="21600" y="5859"/>
                </a:lnTo>
                <a:cubicBezTo>
                  <a:pt x="21600" y="2625"/>
                  <a:pt x="18975" y="0"/>
                  <a:pt x="15759" y="0"/>
                </a:cubicBezTo>
                <a:lnTo>
                  <a:pt x="5859" y="0"/>
                </a:lnTo>
                <a:close/>
                <a:moveTo>
                  <a:pt x="5859" y="1263"/>
                </a:moveTo>
                <a:lnTo>
                  <a:pt x="15759" y="1263"/>
                </a:lnTo>
                <a:cubicBezTo>
                  <a:pt x="18278" y="1263"/>
                  <a:pt x="20328" y="3322"/>
                  <a:pt x="20328" y="5859"/>
                </a:cubicBezTo>
                <a:lnTo>
                  <a:pt x="20328" y="15759"/>
                </a:lnTo>
                <a:cubicBezTo>
                  <a:pt x="20328" y="18278"/>
                  <a:pt x="18278" y="20328"/>
                  <a:pt x="15759" y="20328"/>
                </a:cubicBezTo>
                <a:lnTo>
                  <a:pt x="5859" y="20328"/>
                </a:lnTo>
                <a:cubicBezTo>
                  <a:pt x="3322" y="20328"/>
                  <a:pt x="1264" y="18278"/>
                  <a:pt x="1263" y="15759"/>
                </a:cubicBezTo>
                <a:lnTo>
                  <a:pt x="1263" y="5859"/>
                </a:lnTo>
                <a:cubicBezTo>
                  <a:pt x="1263" y="3322"/>
                  <a:pt x="3322" y="1263"/>
                  <a:pt x="5859" y="1263"/>
                </a:cubicBezTo>
                <a:close/>
                <a:moveTo>
                  <a:pt x="16884" y="2769"/>
                </a:moveTo>
                <a:cubicBezTo>
                  <a:pt x="15925" y="2769"/>
                  <a:pt x="15162" y="3565"/>
                  <a:pt x="15162" y="4543"/>
                </a:cubicBezTo>
                <a:cubicBezTo>
                  <a:pt x="15162" y="5503"/>
                  <a:pt x="15925" y="6300"/>
                  <a:pt x="16884" y="6300"/>
                </a:cubicBezTo>
                <a:cubicBezTo>
                  <a:pt x="17842" y="6300"/>
                  <a:pt x="18623" y="5503"/>
                  <a:pt x="18623" y="4543"/>
                </a:cubicBezTo>
                <a:cubicBezTo>
                  <a:pt x="18623" y="3566"/>
                  <a:pt x="17842" y="2769"/>
                  <a:pt x="16884" y="2769"/>
                </a:cubicBezTo>
                <a:close/>
                <a:moveTo>
                  <a:pt x="16884" y="4050"/>
                </a:moveTo>
                <a:cubicBezTo>
                  <a:pt x="17150" y="4050"/>
                  <a:pt x="17360" y="4272"/>
                  <a:pt x="17360" y="4543"/>
                </a:cubicBezTo>
                <a:cubicBezTo>
                  <a:pt x="17360" y="4797"/>
                  <a:pt x="17150" y="5011"/>
                  <a:pt x="16884" y="5011"/>
                </a:cubicBezTo>
                <a:cubicBezTo>
                  <a:pt x="16617" y="5011"/>
                  <a:pt x="16399" y="4797"/>
                  <a:pt x="16399" y="4543"/>
                </a:cubicBezTo>
                <a:cubicBezTo>
                  <a:pt x="16399" y="4272"/>
                  <a:pt x="16617" y="4050"/>
                  <a:pt x="16884" y="4050"/>
                </a:cubicBezTo>
                <a:close/>
                <a:moveTo>
                  <a:pt x="10843" y="4915"/>
                </a:moveTo>
                <a:cubicBezTo>
                  <a:pt x="7584" y="4915"/>
                  <a:pt x="4915" y="7568"/>
                  <a:pt x="4915" y="10809"/>
                </a:cubicBezTo>
                <a:cubicBezTo>
                  <a:pt x="4915" y="14049"/>
                  <a:pt x="7584" y="16685"/>
                  <a:pt x="10843" y="16685"/>
                </a:cubicBezTo>
                <a:cubicBezTo>
                  <a:pt x="14103" y="16685"/>
                  <a:pt x="16754" y="14049"/>
                  <a:pt x="16754" y="10809"/>
                </a:cubicBezTo>
                <a:cubicBezTo>
                  <a:pt x="16754" y="7568"/>
                  <a:pt x="14103" y="4915"/>
                  <a:pt x="10843" y="4915"/>
                </a:cubicBezTo>
                <a:close/>
                <a:moveTo>
                  <a:pt x="10843" y="6179"/>
                </a:moveTo>
                <a:cubicBezTo>
                  <a:pt x="13404" y="6179"/>
                  <a:pt x="15482" y="8263"/>
                  <a:pt x="15482" y="10809"/>
                </a:cubicBezTo>
                <a:cubicBezTo>
                  <a:pt x="15482" y="13355"/>
                  <a:pt x="13404" y="15439"/>
                  <a:pt x="10843" y="15438"/>
                </a:cubicBezTo>
                <a:cubicBezTo>
                  <a:pt x="8282" y="15438"/>
                  <a:pt x="6187" y="13355"/>
                  <a:pt x="6187" y="10809"/>
                </a:cubicBezTo>
                <a:cubicBezTo>
                  <a:pt x="6187" y="8263"/>
                  <a:pt x="8282" y="6179"/>
                  <a:pt x="10843" y="6179"/>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2" name="Freeform 14"/>
          <p:cNvSpPr/>
          <p:nvPr/>
        </p:nvSpPr>
        <p:spPr>
          <a:xfrm>
            <a:off x="5248681" y="6485566"/>
            <a:ext cx="357363" cy="399630"/>
          </a:xfrm>
          <a:custGeom>
            <a:avLst/>
            <a:gdLst/>
            <a:ahLst/>
            <a:cxnLst>
              <a:cxn ang="0">
                <a:pos x="wd2" y="hd2"/>
              </a:cxn>
              <a:cxn ang="5400000">
                <a:pos x="wd2" y="hd2"/>
              </a:cxn>
              <a:cxn ang="10800000">
                <a:pos x="wd2" y="hd2"/>
              </a:cxn>
              <a:cxn ang="16200000">
                <a:pos x="wd2" y="hd2"/>
              </a:cxn>
            </a:cxnLst>
            <a:rect l="0" t="0" r="r" b="b"/>
            <a:pathLst>
              <a:path w="21600" h="21600" extrusionOk="0">
                <a:moveTo>
                  <a:pt x="2894" y="0"/>
                </a:moveTo>
                <a:cubicBezTo>
                  <a:pt x="1306" y="0"/>
                  <a:pt x="0" y="1152"/>
                  <a:pt x="0" y="2570"/>
                </a:cubicBezTo>
                <a:cubicBezTo>
                  <a:pt x="0" y="3988"/>
                  <a:pt x="1306" y="5123"/>
                  <a:pt x="2894" y="5123"/>
                </a:cubicBezTo>
                <a:cubicBezTo>
                  <a:pt x="4501" y="5123"/>
                  <a:pt x="5806" y="3988"/>
                  <a:pt x="5806" y="2570"/>
                </a:cubicBezTo>
                <a:cubicBezTo>
                  <a:pt x="5806" y="1152"/>
                  <a:pt x="4501" y="0"/>
                  <a:pt x="2894" y="0"/>
                </a:cubicBezTo>
                <a:close/>
                <a:moveTo>
                  <a:pt x="2894" y="1263"/>
                </a:moveTo>
                <a:cubicBezTo>
                  <a:pt x="3717" y="1263"/>
                  <a:pt x="4374" y="1843"/>
                  <a:pt x="4374" y="2570"/>
                </a:cubicBezTo>
                <a:cubicBezTo>
                  <a:pt x="4374" y="3279"/>
                  <a:pt x="3717" y="3868"/>
                  <a:pt x="2894" y="3868"/>
                </a:cubicBezTo>
                <a:cubicBezTo>
                  <a:pt x="2090" y="3868"/>
                  <a:pt x="1423" y="3279"/>
                  <a:pt x="1423" y="2570"/>
                </a:cubicBezTo>
                <a:cubicBezTo>
                  <a:pt x="1423" y="1843"/>
                  <a:pt x="2090" y="1264"/>
                  <a:pt x="2894" y="1263"/>
                </a:cubicBezTo>
                <a:close/>
                <a:moveTo>
                  <a:pt x="842" y="6369"/>
                </a:moveTo>
                <a:cubicBezTo>
                  <a:pt x="377" y="6369"/>
                  <a:pt x="0" y="6710"/>
                  <a:pt x="0" y="7122"/>
                </a:cubicBezTo>
                <a:lnTo>
                  <a:pt x="0" y="20864"/>
                </a:lnTo>
                <a:cubicBezTo>
                  <a:pt x="0" y="21276"/>
                  <a:pt x="377" y="21600"/>
                  <a:pt x="842" y="21600"/>
                </a:cubicBezTo>
                <a:lnTo>
                  <a:pt x="4955" y="21600"/>
                </a:lnTo>
                <a:cubicBezTo>
                  <a:pt x="5420" y="21600"/>
                  <a:pt x="5806" y="21276"/>
                  <a:pt x="5806" y="20864"/>
                </a:cubicBezTo>
                <a:lnTo>
                  <a:pt x="5806" y="7122"/>
                </a:lnTo>
                <a:cubicBezTo>
                  <a:pt x="5806" y="6710"/>
                  <a:pt x="5420" y="6369"/>
                  <a:pt x="4955" y="6369"/>
                </a:cubicBezTo>
                <a:lnTo>
                  <a:pt x="842" y="6369"/>
                </a:lnTo>
                <a:close/>
                <a:moveTo>
                  <a:pt x="8284" y="6369"/>
                </a:moveTo>
                <a:cubicBezTo>
                  <a:pt x="7844" y="6369"/>
                  <a:pt x="7510" y="6694"/>
                  <a:pt x="7510" y="7087"/>
                </a:cubicBezTo>
                <a:lnTo>
                  <a:pt x="7510" y="20908"/>
                </a:lnTo>
                <a:cubicBezTo>
                  <a:pt x="7510" y="21301"/>
                  <a:pt x="7844" y="21600"/>
                  <a:pt x="8284" y="21600"/>
                </a:cubicBezTo>
                <a:lnTo>
                  <a:pt x="12532" y="21600"/>
                </a:lnTo>
                <a:cubicBezTo>
                  <a:pt x="12913" y="21600"/>
                  <a:pt x="13229" y="21317"/>
                  <a:pt x="13229" y="20977"/>
                </a:cubicBezTo>
                <a:lnTo>
                  <a:pt x="13229" y="12747"/>
                </a:lnTo>
                <a:cubicBezTo>
                  <a:pt x="13229" y="12031"/>
                  <a:pt x="13852" y="11441"/>
                  <a:pt x="14632" y="11423"/>
                </a:cubicBezTo>
                <a:cubicBezTo>
                  <a:pt x="15453" y="11405"/>
                  <a:pt x="16132" y="11988"/>
                  <a:pt x="16132" y="12704"/>
                </a:cubicBezTo>
                <a:lnTo>
                  <a:pt x="16132" y="20994"/>
                </a:lnTo>
                <a:cubicBezTo>
                  <a:pt x="16132" y="21334"/>
                  <a:pt x="16449" y="21600"/>
                  <a:pt x="16829" y="21600"/>
                </a:cubicBezTo>
                <a:lnTo>
                  <a:pt x="20894" y="21600"/>
                </a:lnTo>
                <a:cubicBezTo>
                  <a:pt x="21274" y="21600"/>
                  <a:pt x="21600" y="21334"/>
                  <a:pt x="21600" y="20994"/>
                </a:cubicBezTo>
                <a:lnTo>
                  <a:pt x="21600" y="12955"/>
                </a:lnTo>
                <a:cubicBezTo>
                  <a:pt x="21600" y="11040"/>
                  <a:pt x="20638" y="9214"/>
                  <a:pt x="18997" y="7979"/>
                </a:cubicBezTo>
                <a:cubicBezTo>
                  <a:pt x="18016" y="7263"/>
                  <a:pt x="16774" y="6871"/>
                  <a:pt x="15494" y="6888"/>
                </a:cubicBezTo>
                <a:cubicBezTo>
                  <a:pt x="14713" y="6906"/>
                  <a:pt x="13930" y="7068"/>
                  <a:pt x="13229" y="7390"/>
                </a:cubicBezTo>
                <a:lnTo>
                  <a:pt x="13229" y="7087"/>
                </a:lnTo>
                <a:cubicBezTo>
                  <a:pt x="13229" y="6694"/>
                  <a:pt x="12885" y="6369"/>
                  <a:pt x="12445" y="6369"/>
                </a:cubicBezTo>
                <a:lnTo>
                  <a:pt x="8284" y="6369"/>
                </a:lnTo>
                <a:close/>
                <a:moveTo>
                  <a:pt x="1432" y="7641"/>
                </a:moveTo>
                <a:lnTo>
                  <a:pt x="4365" y="7641"/>
                </a:lnTo>
                <a:lnTo>
                  <a:pt x="4365" y="20328"/>
                </a:lnTo>
                <a:lnTo>
                  <a:pt x="1432" y="20328"/>
                </a:lnTo>
                <a:lnTo>
                  <a:pt x="1432" y="7641"/>
                </a:lnTo>
                <a:close/>
                <a:moveTo>
                  <a:pt x="8923" y="7641"/>
                </a:moveTo>
                <a:lnTo>
                  <a:pt x="11806" y="7641"/>
                </a:lnTo>
                <a:lnTo>
                  <a:pt x="11806" y="8576"/>
                </a:lnTo>
                <a:cubicBezTo>
                  <a:pt x="11806" y="8719"/>
                  <a:pt x="11870" y="8875"/>
                  <a:pt x="11990" y="8983"/>
                </a:cubicBezTo>
                <a:cubicBezTo>
                  <a:pt x="12251" y="9251"/>
                  <a:pt x="12707" y="9267"/>
                  <a:pt x="12987" y="9035"/>
                </a:cubicBezTo>
                <a:cubicBezTo>
                  <a:pt x="13688" y="8498"/>
                  <a:pt x="14592" y="8178"/>
                  <a:pt x="15532" y="8161"/>
                </a:cubicBezTo>
                <a:cubicBezTo>
                  <a:pt x="16453" y="8143"/>
                  <a:pt x="17377" y="8428"/>
                  <a:pt x="18077" y="8965"/>
                </a:cubicBezTo>
                <a:cubicBezTo>
                  <a:pt x="19418" y="9950"/>
                  <a:pt x="20177" y="11416"/>
                  <a:pt x="20177" y="12955"/>
                </a:cubicBezTo>
                <a:lnTo>
                  <a:pt x="20177" y="20328"/>
                </a:lnTo>
                <a:lnTo>
                  <a:pt x="17555" y="20328"/>
                </a:lnTo>
                <a:lnTo>
                  <a:pt x="17555" y="12704"/>
                </a:lnTo>
                <a:cubicBezTo>
                  <a:pt x="17555" y="11290"/>
                  <a:pt x="16271" y="10151"/>
                  <a:pt x="14690" y="10151"/>
                </a:cubicBezTo>
                <a:cubicBezTo>
                  <a:pt x="13109" y="10151"/>
                  <a:pt x="11806" y="11290"/>
                  <a:pt x="11806" y="12704"/>
                </a:cubicBezTo>
                <a:lnTo>
                  <a:pt x="11806" y="20328"/>
                </a:lnTo>
                <a:lnTo>
                  <a:pt x="8923" y="20328"/>
                </a:lnTo>
                <a:lnTo>
                  <a:pt x="8923" y="7641"/>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3" name="Freeform 17"/>
          <p:cNvSpPr/>
          <p:nvPr/>
        </p:nvSpPr>
        <p:spPr>
          <a:xfrm>
            <a:off x="4569602" y="6463124"/>
            <a:ext cx="357694" cy="399630"/>
          </a:xfrm>
          <a:custGeom>
            <a:avLst/>
            <a:gdLst/>
            <a:ahLst/>
            <a:cxnLst>
              <a:cxn ang="0">
                <a:pos x="wd2" y="hd2"/>
              </a:cxn>
              <a:cxn ang="5400000">
                <a:pos x="wd2" y="hd2"/>
              </a:cxn>
              <a:cxn ang="10800000">
                <a:pos x="wd2" y="hd2"/>
              </a:cxn>
              <a:cxn ang="16200000">
                <a:pos x="wd2" y="hd2"/>
              </a:cxn>
            </a:cxnLst>
            <a:rect l="0" t="0" r="r" b="b"/>
            <a:pathLst>
              <a:path w="21543" h="21600" extrusionOk="0">
                <a:moveTo>
                  <a:pt x="16145" y="21600"/>
                </a:moveTo>
                <a:cubicBezTo>
                  <a:pt x="16145" y="21600"/>
                  <a:pt x="14214" y="21600"/>
                  <a:pt x="13597" y="21600"/>
                </a:cubicBezTo>
                <a:cubicBezTo>
                  <a:pt x="10372" y="21600"/>
                  <a:pt x="8083" y="21350"/>
                  <a:pt x="6351" y="20814"/>
                </a:cubicBezTo>
                <a:cubicBezTo>
                  <a:pt x="5972" y="20707"/>
                  <a:pt x="5654" y="20564"/>
                  <a:pt x="5375" y="20457"/>
                </a:cubicBezTo>
                <a:cubicBezTo>
                  <a:pt x="4877" y="20260"/>
                  <a:pt x="4479" y="20099"/>
                  <a:pt x="4061" y="20099"/>
                </a:cubicBezTo>
                <a:lnTo>
                  <a:pt x="2389" y="20099"/>
                </a:lnTo>
                <a:cubicBezTo>
                  <a:pt x="1871" y="20099"/>
                  <a:pt x="1135" y="20046"/>
                  <a:pt x="617" y="19617"/>
                </a:cubicBezTo>
                <a:cubicBezTo>
                  <a:pt x="60" y="19170"/>
                  <a:pt x="0" y="18527"/>
                  <a:pt x="0" y="18063"/>
                </a:cubicBezTo>
                <a:lnTo>
                  <a:pt x="0" y="11184"/>
                </a:lnTo>
                <a:cubicBezTo>
                  <a:pt x="0" y="10541"/>
                  <a:pt x="219" y="10023"/>
                  <a:pt x="617" y="9630"/>
                </a:cubicBezTo>
                <a:cubicBezTo>
                  <a:pt x="916" y="9362"/>
                  <a:pt x="1473" y="9040"/>
                  <a:pt x="2389" y="9040"/>
                </a:cubicBezTo>
                <a:cubicBezTo>
                  <a:pt x="2429" y="9040"/>
                  <a:pt x="2488" y="9040"/>
                  <a:pt x="2528" y="9040"/>
                </a:cubicBezTo>
                <a:cubicBezTo>
                  <a:pt x="3066" y="9040"/>
                  <a:pt x="3922" y="9058"/>
                  <a:pt x="4479" y="8629"/>
                </a:cubicBezTo>
                <a:cubicBezTo>
                  <a:pt x="4519" y="8558"/>
                  <a:pt x="4539" y="8504"/>
                  <a:pt x="4579" y="8468"/>
                </a:cubicBezTo>
                <a:cubicBezTo>
                  <a:pt x="4599" y="8433"/>
                  <a:pt x="4619" y="8397"/>
                  <a:pt x="4619" y="8379"/>
                </a:cubicBezTo>
                <a:cubicBezTo>
                  <a:pt x="4639" y="8361"/>
                  <a:pt x="4639" y="8361"/>
                  <a:pt x="4639" y="8343"/>
                </a:cubicBezTo>
                <a:cubicBezTo>
                  <a:pt x="4678" y="8272"/>
                  <a:pt x="4718" y="8200"/>
                  <a:pt x="4778" y="8129"/>
                </a:cubicBezTo>
                <a:cubicBezTo>
                  <a:pt x="5076" y="7682"/>
                  <a:pt x="5415" y="7271"/>
                  <a:pt x="5714" y="6986"/>
                </a:cubicBezTo>
                <a:cubicBezTo>
                  <a:pt x="6351" y="6342"/>
                  <a:pt x="6948" y="6021"/>
                  <a:pt x="7465" y="5735"/>
                </a:cubicBezTo>
                <a:cubicBezTo>
                  <a:pt x="8083" y="5396"/>
                  <a:pt x="8540" y="5145"/>
                  <a:pt x="8919" y="4467"/>
                </a:cubicBezTo>
                <a:lnTo>
                  <a:pt x="8939" y="4431"/>
                </a:lnTo>
                <a:cubicBezTo>
                  <a:pt x="9536" y="3412"/>
                  <a:pt x="9775" y="2984"/>
                  <a:pt x="9914" y="2483"/>
                </a:cubicBezTo>
                <a:cubicBezTo>
                  <a:pt x="9954" y="2305"/>
                  <a:pt x="9994" y="2126"/>
                  <a:pt x="9974" y="1947"/>
                </a:cubicBezTo>
                <a:cubicBezTo>
                  <a:pt x="9934" y="1233"/>
                  <a:pt x="10312" y="143"/>
                  <a:pt x="11626" y="18"/>
                </a:cubicBezTo>
                <a:lnTo>
                  <a:pt x="11666" y="0"/>
                </a:lnTo>
                <a:lnTo>
                  <a:pt x="11706" y="0"/>
                </a:lnTo>
                <a:cubicBezTo>
                  <a:pt x="12502" y="0"/>
                  <a:pt x="13159" y="179"/>
                  <a:pt x="13677" y="500"/>
                </a:cubicBezTo>
                <a:cubicBezTo>
                  <a:pt x="14453" y="1000"/>
                  <a:pt x="14831" y="1804"/>
                  <a:pt x="14831" y="2894"/>
                </a:cubicBezTo>
                <a:cubicBezTo>
                  <a:pt x="14831" y="4842"/>
                  <a:pt x="14314" y="6396"/>
                  <a:pt x="13856" y="7379"/>
                </a:cubicBezTo>
                <a:lnTo>
                  <a:pt x="19291" y="8004"/>
                </a:lnTo>
                <a:cubicBezTo>
                  <a:pt x="20605" y="8058"/>
                  <a:pt x="21600" y="9130"/>
                  <a:pt x="21540" y="10380"/>
                </a:cubicBezTo>
                <a:cubicBezTo>
                  <a:pt x="21520" y="11041"/>
                  <a:pt x="21202" y="11631"/>
                  <a:pt x="20744" y="12060"/>
                </a:cubicBezTo>
                <a:cubicBezTo>
                  <a:pt x="21182" y="12435"/>
                  <a:pt x="21421" y="12971"/>
                  <a:pt x="21381" y="13578"/>
                </a:cubicBezTo>
                <a:cubicBezTo>
                  <a:pt x="21381" y="14168"/>
                  <a:pt x="21182" y="14650"/>
                  <a:pt x="20784" y="15007"/>
                </a:cubicBezTo>
                <a:cubicBezTo>
                  <a:pt x="20625" y="15150"/>
                  <a:pt x="20445" y="15240"/>
                  <a:pt x="20266" y="15329"/>
                </a:cubicBezTo>
                <a:cubicBezTo>
                  <a:pt x="20565" y="15686"/>
                  <a:pt x="20744" y="16133"/>
                  <a:pt x="20744" y="16615"/>
                </a:cubicBezTo>
                <a:cubicBezTo>
                  <a:pt x="20744" y="17259"/>
                  <a:pt x="20465" y="17848"/>
                  <a:pt x="19968" y="18277"/>
                </a:cubicBezTo>
                <a:cubicBezTo>
                  <a:pt x="19569" y="18616"/>
                  <a:pt x="19052" y="18831"/>
                  <a:pt x="18494" y="18884"/>
                </a:cubicBezTo>
                <a:cubicBezTo>
                  <a:pt x="18574" y="19099"/>
                  <a:pt x="18614" y="19331"/>
                  <a:pt x="18614" y="19581"/>
                </a:cubicBezTo>
                <a:cubicBezTo>
                  <a:pt x="18614" y="19688"/>
                  <a:pt x="18594" y="19867"/>
                  <a:pt x="18574" y="19956"/>
                </a:cubicBezTo>
                <a:cubicBezTo>
                  <a:pt x="18514" y="20349"/>
                  <a:pt x="18335" y="20653"/>
                  <a:pt x="18036" y="20903"/>
                </a:cubicBezTo>
                <a:cubicBezTo>
                  <a:pt x="17499" y="21368"/>
                  <a:pt x="16842" y="21600"/>
                  <a:pt x="16145" y="21600"/>
                </a:cubicBezTo>
                <a:close/>
                <a:moveTo>
                  <a:pt x="2389" y="10309"/>
                </a:moveTo>
                <a:cubicBezTo>
                  <a:pt x="1712" y="10309"/>
                  <a:pt x="1413" y="10577"/>
                  <a:pt x="1413" y="11184"/>
                </a:cubicBezTo>
                <a:lnTo>
                  <a:pt x="1413" y="18063"/>
                </a:lnTo>
                <a:cubicBezTo>
                  <a:pt x="1413" y="18295"/>
                  <a:pt x="1433" y="18581"/>
                  <a:pt x="1573" y="18688"/>
                </a:cubicBezTo>
                <a:cubicBezTo>
                  <a:pt x="1632" y="18741"/>
                  <a:pt x="1832" y="18831"/>
                  <a:pt x="2389" y="18831"/>
                </a:cubicBezTo>
                <a:lnTo>
                  <a:pt x="4061" y="18831"/>
                </a:lnTo>
                <a:cubicBezTo>
                  <a:pt x="4778" y="18831"/>
                  <a:pt x="5335" y="19063"/>
                  <a:pt x="5952" y="19295"/>
                </a:cubicBezTo>
                <a:cubicBezTo>
                  <a:pt x="6211" y="19402"/>
                  <a:pt x="6510" y="19528"/>
                  <a:pt x="6808" y="19617"/>
                </a:cubicBezTo>
                <a:cubicBezTo>
                  <a:pt x="8361" y="20099"/>
                  <a:pt x="10591" y="20332"/>
                  <a:pt x="13597" y="20332"/>
                </a:cubicBezTo>
                <a:cubicBezTo>
                  <a:pt x="14214" y="20332"/>
                  <a:pt x="16145" y="20332"/>
                  <a:pt x="16145" y="20332"/>
                </a:cubicBezTo>
                <a:cubicBezTo>
                  <a:pt x="16484" y="20332"/>
                  <a:pt x="16782" y="20224"/>
                  <a:pt x="17081" y="19974"/>
                </a:cubicBezTo>
                <a:cubicBezTo>
                  <a:pt x="17101" y="19956"/>
                  <a:pt x="17161" y="19903"/>
                  <a:pt x="17180" y="19760"/>
                </a:cubicBezTo>
                <a:cubicBezTo>
                  <a:pt x="17180" y="19724"/>
                  <a:pt x="17200" y="19617"/>
                  <a:pt x="17200" y="19581"/>
                </a:cubicBezTo>
                <a:lnTo>
                  <a:pt x="17200" y="19545"/>
                </a:lnTo>
                <a:cubicBezTo>
                  <a:pt x="17200" y="19295"/>
                  <a:pt x="17081" y="19117"/>
                  <a:pt x="16802" y="19009"/>
                </a:cubicBezTo>
                <a:cubicBezTo>
                  <a:pt x="16464" y="18867"/>
                  <a:pt x="16265" y="18563"/>
                  <a:pt x="16305" y="18241"/>
                </a:cubicBezTo>
                <a:cubicBezTo>
                  <a:pt x="16344" y="17830"/>
                  <a:pt x="16742" y="17527"/>
                  <a:pt x="17200" y="17562"/>
                </a:cubicBezTo>
                <a:lnTo>
                  <a:pt x="18156" y="17634"/>
                </a:lnTo>
                <a:cubicBezTo>
                  <a:pt x="18474" y="17652"/>
                  <a:pt x="18773" y="17544"/>
                  <a:pt x="19012" y="17348"/>
                </a:cubicBezTo>
                <a:cubicBezTo>
                  <a:pt x="19211" y="17169"/>
                  <a:pt x="19331" y="16919"/>
                  <a:pt x="19331" y="16615"/>
                </a:cubicBezTo>
                <a:cubicBezTo>
                  <a:pt x="19331" y="16204"/>
                  <a:pt x="19012" y="15740"/>
                  <a:pt x="18275" y="15704"/>
                </a:cubicBezTo>
                <a:cubicBezTo>
                  <a:pt x="18076" y="15686"/>
                  <a:pt x="17877" y="15597"/>
                  <a:pt x="17738" y="15454"/>
                </a:cubicBezTo>
                <a:cubicBezTo>
                  <a:pt x="17618" y="15311"/>
                  <a:pt x="17559" y="15115"/>
                  <a:pt x="17579" y="14936"/>
                </a:cubicBezTo>
                <a:cubicBezTo>
                  <a:pt x="17618" y="14579"/>
                  <a:pt x="17957" y="14329"/>
                  <a:pt x="18355" y="14329"/>
                </a:cubicBezTo>
                <a:cubicBezTo>
                  <a:pt x="18793" y="14346"/>
                  <a:pt x="19510" y="14346"/>
                  <a:pt x="19788" y="14096"/>
                </a:cubicBezTo>
                <a:cubicBezTo>
                  <a:pt x="19848" y="14061"/>
                  <a:pt x="19987" y="13935"/>
                  <a:pt x="19987" y="13542"/>
                </a:cubicBezTo>
                <a:lnTo>
                  <a:pt x="19987" y="13525"/>
                </a:lnTo>
                <a:cubicBezTo>
                  <a:pt x="20007" y="12971"/>
                  <a:pt x="19510" y="12756"/>
                  <a:pt x="19092" y="12667"/>
                </a:cubicBezTo>
                <a:cubicBezTo>
                  <a:pt x="18753" y="12596"/>
                  <a:pt x="18494" y="12310"/>
                  <a:pt x="18534" y="11988"/>
                </a:cubicBezTo>
                <a:cubicBezTo>
                  <a:pt x="18574" y="11667"/>
                  <a:pt x="18853" y="11416"/>
                  <a:pt x="19211" y="11399"/>
                </a:cubicBezTo>
                <a:cubicBezTo>
                  <a:pt x="19689" y="11363"/>
                  <a:pt x="20107" y="10898"/>
                  <a:pt x="20147" y="10327"/>
                </a:cubicBezTo>
                <a:cubicBezTo>
                  <a:pt x="20167" y="9755"/>
                  <a:pt x="19749" y="9290"/>
                  <a:pt x="19211" y="9255"/>
                </a:cubicBezTo>
                <a:lnTo>
                  <a:pt x="19151" y="9255"/>
                </a:lnTo>
                <a:lnTo>
                  <a:pt x="13597" y="8629"/>
                </a:lnTo>
                <a:cubicBezTo>
                  <a:pt x="13179" y="8576"/>
                  <a:pt x="12801" y="8361"/>
                  <a:pt x="12602" y="8040"/>
                </a:cubicBezTo>
                <a:cubicBezTo>
                  <a:pt x="12383" y="7700"/>
                  <a:pt x="12363" y="7307"/>
                  <a:pt x="12522" y="6950"/>
                </a:cubicBezTo>
                <a:cubicBezTo>
                  <a:pt x="12860" y="6235"/>
                  <a:pt x="13418" y="4770"/>
                  <a:pt x="13418" y="2894"/>
                </a:cubicBezTo>
                <a:cubicBezTo>
                  <a:pt x="13418" y="1483"/>
                  <a:pt x="12542" y="1286"/>
                  <a:pt x="11746" y="1268"/>
                </a:cubicBezTo>
                <a:cubicBezTo>
                  <a:pt x="11586" y="1304"/>
                  <a:pt x="11507" y="1358"/>
                  <a:pt x="11447" y="1501"/>
                </a:cubicBezTo>
                <a:cubicBezTo>
                  <a:pt x="11387" y="1644"/>
                  <a:pt x="11387" y="1822"/>
                  <a:pt x="11387" y="1876"/>
                </a:cubicBezTo>
                <a:lnTo>
                  <a:pt x="11387" y="1894"/>
                </a:lnTo>
                <a:cubicBezTo>
                  <a:pt x="11407" y="2198"/>
                  <a:pt x="11367" y="2501"/>
                  <a:pt x="11288" y="2805"/>
                </a:cubicBezTo>
                <a:cubicBezTo>
                  <a:pt x="11089" y="3448"/>
                  <a:pt x="10810" y="3931"/>
                  <a:pt x="10213" y="5002"/>
                </a:cubicBezTo>
                <a:lnTo>
                  <a:pt x="10173" y="5056"/>
                </a:lnTo>
                <a:cubicBezTo>
                  <a:pt x="9615" y="6057"/>
                  <a:pt x="8899" y="6432"/>
                  <a:pt x="8202" y="6825"/>
                </a:cubicBezTo>
                <a:cubicBezTo>
                  <a:pt x="7744" y="7075"/>
                  <a:pt x="7246" y="7343"/>
                  <a:pt x="6749" y="7843"/>
                </a:cubicBezTo>
                <a:cubicBezTo>
                  <a:pt x="6510" y="8058"/>
                  <a:pt x="6231" y="8433"/>
                  <a:pt x="5972" y="8808"/>
                </a:cubicBezTo>
                <a:lnTo>
                  <a:pt x="5933" y="8879"/>
                </a:lnTo>
                <a:cubicBezTo>
                  <a:pt x="5893" y="8933"/>
                  <a:pt x="5873" y="8969"/>
                  <a:pt x="5853" y="9004"/>
                </a:cubicBezTo>
                <a:cubicBezTo>
                  <a:pt x="5853" y="9004"/>
                  <a:pt x="5853" y="9022"/>
                  <a:pt x="5833" y="9022"/>
                </a:cubicBezTo>
                <a:lnTo>
                  <a:pt x="5833" y="9058"/>
                </a:lnTo>
                <a:cubicBezTo>
                  <a:pt x="5773" y="9130"/>
                  <a:pt x="5733" y="9201"/>
                  <a:pt x="5694" y="9290"/>
                </a:cubicBezTo>
                <a:lnTo>
                  <a:pt x="5634" y="9380"/>
                </a:lnTo>
                <a:lnTo>
                  <a:pt x="5554" y="9451"/>
                </a:lnTo>
                <a:cubicBezTo>
                  <a:pt x="4579" y="10327"/>
                  <a:pt x="3185" y="10309"/>
                  <a:pt x="2528" y="10309"/>
                </a:cubicBezTo>
                <a:cubicBezTo>
                  <a:pt x="2469" y="10309"/>
                  <a:pt x="2429" y="10309"/>
                  <a:pt x="2389" y="10309"/>
                </a:cubicBezTo>
                <a:close/>
                <a:moveTo>
                  <a:pt x="17180" y="19742"/>
                </a:moveTo>
                <a:cubicBezTo>
                  <a:pt x="17180" y="19742"/>
                  <a:pt x="17180" y="19742"/>
                  <a:pt x="17180" y="19742"/>
                </a:cubicBezTo>
                <a:close/>
                <a:moveTo>
                  <a:pt x="17180" y="19742"/>
                </a:moveTo>
                <a:cubicBezTo>
                  <a:pt x="17180" y="19742"/>
                  <a:pt x="17180" y="19742"/>
                  <a:pt x="17180" y="19742"/>
                </a:cubicBezTo>
                <a:close/>
                <a:moveTo>
                  <a:pt x="17200" y="19599"/>
                </a:moveTo>
                <a:cubicBezTo>
                  <a:pt x="17200" y="19599"/>
                  <a:pt x="17200" y="19599"/>
                  <a:pt x="17200" y="19599"/>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4" name="Freeform 18"/>
          <p:cNvSpPr/>
          <p:nvPr/>
        </p:nvSpPr>
        <p:spPr>
          <a:xfrm>
            <a:off x="3878477" y="6553451"/>
            <a:ext cx="400912" cy="302285"/>
          </a:xfrm>
          <a:custGeom>
            <a:avLst/>
            <a:gdLst/>
            <a:ahLst/>
            <a:cxnLst>
              <a:cxn ang="0">
                <a:pos x="wd2" y="hd2"/>
              </a:cxn>
              <a:cxn ang="5400000">
                <a:pos x="wd2" y="hd2"/>
              </a:cxn>
              <a:cxn ang="10800000">
                <a:pos x="wd2" y="hd2"/>
              </a:cxn>
              <a:cxn ang="16200000">
                <a:pos x="wd2" y="hd2"/>
              </a:cxn>
            </a:cxnLst>
            <a:rect l="0" t="0" r="r" b="b"/>
            <a:pathLst>
              <a:path w="21600" h="21600" extrusionOk="0">
                <a:moveTo>
                  <a:pt x="10783" y="0"/>
                </a:moveTo>
                <a:cubicBezTo>
                  <a:pt x="10729" y="0"/>
                  <a:pt x="6430" y="50"/>
                  <a:pt x="3554" y="309"/>
                </a:cubicBezTo>
                <a:lnTo>
                  <a:pt x="3520" y="309"/>
                </a:lnTo>
                <a:cubicBezTo>
                  <a:pt x="3484" y="332"/>
                  <a:pt x="3443" y="332"/>
                  <a:pt x="3407" y="332"/>
                </a:cubicBezTo>
                <a:cubicBezTo>
                  <a:pt x="2943" y="403"/>
                  <a:pt x="1962" y="546"/>
                  <a:pt x="1104" y="1819"/>
                </a:cubicBezTo>
                <a:cubicBezTo>
                  <a:pt x="372" y="2857"/>
                  <a:pt x="173" y="4832"/>
                  <a:pt x="155" y="5068"/>
                </a:cubicBezTo>
                <a:lnTo>
                  <a:pt x="155" y="5091"/>
                </a:lnTo>
                <a:cubicBezTo>
                  <a:pt x="137" y="5185"/>
                  <a:pt x="0" y="7472"/>
                  <a:pt x="0" y="9736"/>
                </a:cubicBezTo>
                <a:lnTo>
                  <a:pt x="0" y="11887"/>
                </a:lnTo>
                <a:cubicBezTo>
                  <a:pt x="0" y="14174"/>
                  <a:pt x="137" y="16437"/>
                  <a:pt x="155" y="16532"/>
                </a:cubicBezTo>
                <a:lnTo>
                  <a:pt x="155" y="16555"/>
                </a:lnTo>
                <a:cubicBezTo>
                  <a:pt x="173" y="16767"/>
                  <a:pt x="354" y="18766"/>
                  <a:pt x="1104" y="19804"/>
                </a:cubicBezTo>
                <a:cubicBezTo>
                  <a:pt x="1908" y="20983"/>
                  <a:pt x="2940" y="21152"/>
                  <a:pt x="3494" y="21222"/>
                </a:cubicBezTo>
                <a:cubicBezTo>
                  <a:pt x="3583" y="21246"/>
                  <a:pt x="3674" y="21245"/>
                  <a:pt x="3709" y="21268"/>
                </a:cubicBezTo>
                <a:lnTo>
                  <a:pt x="3770" y="21268"/>
                </a:lnTo>
                <a:cubicBezTo>
                  <a:pt x="5413" y="21480"/>
                  <a:pt x="10594" y="21576"/>
                  <a:pt x="10809" y="21600"/>
                </a:cubicBezTo>
                <a:lnTo>
                  <a:pt x="10826" y="21600"/>
                </a:lnTo>
                <a:cubicBezTo>
                  <a:pt x="10862" y="21600"/>
                  <a:pt x="15179" y="21551"/>
                  <a:pt x="18020" y="21268"/>
                </a:cubicBezTo>
                <a:lnTo>
                  <a:pt x="18055" y="21268"/>
                </a:lnTo>
                <a:cubicBezTo>
                  <a:pt x="18090" y="21268"/>
                  <a:pt x="18148" y="21269"/>
                  <a:pt x="18184" y="21245"/>
                </a:cubicBezTo>
                <a:cubicBezTo>
                  <a:pt x="18649" y="21198"/>
                  <a:pt x="19630" y="21054"/>
                  <a:pt x="20487" y="19804"/>
                </a:cubicBezTo>
                <a:cubicBezTo>
                  <a:pt x="21202" y="18766"/>
                  <a:pt x="21401" y="16790"/>
                  <a:pt x="21419" y="16555"/>
                </a:cubicBezTo>
                <a:lnTo>
                  <a:pt x="21436" y="16532"/>
                </a:lnTo>
                <a:cubicBezTo>
                  <a:pt x="21436" y="16437"/>
                  <a:pt x="21600" y="14174"/>
                  <a:pt x="21600" y="11887"/>
                </a:cubicBezTo>
                <a:lnTo>
                  <a:pt x="21600" y="9736"/>
                </a:lnTo>
                <a:cubicBezTo>
                  <a:pt x="21600" y="7472"/>
                  <a:pt x="21436" y="5185"/>
                  <a:pt x="21436" y="5091"/>
                </a:cubicBezTo>
                <a:cubicBezTo>
                  <a:pt x="21418" y="4855"/>
                  <a:pt x="21220" y="2811"/>
                  <a:pt x="20470" y="1773"/>
                </a:cubicBezTo>
                <a:cubicBezTo>
                  <a:pt x="19612" y="571"/>
                  <a:pt x="18632" y="402"/>
                  <a:pt x="18150" y="332"/>
                </a:cubicBezTo>
                <a:cubicBezTo>
                  <a:pt x="18114" y="332"/>
                  <a:pt x="18073" y="333"/>
                  <a:pt x="18037" y="309"/>
                </a:cubicBezTo>
                <a:lnTo>
                  <a:pt x="18003" y="309"/>
                </a:lnTo>
                <a:cubicBezTo>
                  <a:pt x="15144" y="50"/>
                  <a:pt x="10836" y="0"/>
                  <a:pt x="10783" y="0"/>
                </a:cubicBezTo>
                <a:close/>
                <a:moveTo>
                  <a:pt x="10783" y="1670"/>
                </a:moveTo>
                <a:cubicBezTo>
                  <a:pt x="10926" y="1670"/>
                  <a:pt x="15112" y="1720"/>
                  <a:pt x="17899" y="1979"/>
                </a:cubicBezTo>
                <a:cubicBezTo>
                  <a:pt x="17935" y="1979"/>
                  <a:pt x="17967" y="1979"/>
                  <a:pt x="18003" y="2002"/>
                </a:cubicBezTo>
                <a:cubicBezTo>
                  <a:pt x="18396" y="2049"/>
                  <a:pt x="19002" y="2151"/>
                  <a:pt x="19556" y="2929"/>
                </a:cubicBezTo>
                <a:cubicBezTo>
                  <a:pt x="19895" y="3400"/>
                  <a:pt x="20114" y="4602"/>
                  <a:pt x="20168" y="5263"/>
                </a:cubicBezTo>
                <a:cubicBezTo>
                  <a:pt x="20186" y="5404"/>
                  <a:pt x="20323" y="7590"/>
                  <a:pt x="20323" y="9736"/>
                </a:cubicBezTo>
                <a:lnTo>
                  <a:pt x="20323" y="11887"/>
                </a:lnTo>
                <a:cubicBezTo>
                  <a:pt x="20323" y="13986"/>
                  <a:pt x="20186" y="16183"/>
                  <a:pt x="20168" y="16372"/>
                </a:cubicBezTo>
                <a:cubicBezTo>
                  <a:pt x="20114" y="16914"/>
                  <a:pt x="19896" y="18187"/>
                  <a:pt x="19538" y="18683"/>
                </a:cubicBezTo>
                <a:cubicBezTo>
                  <a:pt x="19002" y="19461"/>
                  <a:pt x="18448" y="19551"/>
                  <a:pt x="18055" y="19598"/>
                </a:cubicBezTo>
                <a:cubicBezTo>
                  <a:pt x="18001" y="19598"/>
                  <a:pt x="17970" y="19621"/>
                  <a:pt x="17917" y="19621"/>
                </a:cubicBezTo>
                <a:cubicBezTo>
                  <a:pt x="15165" y="19880"/>
                  <a:pt x="11005" y="19930"/>
                  <a:pt x="10826" y="19930"/>
                </a:cubicBezTo>
                <a:cubicBezTo>
                  <a:pt x="10611" y="19930"/>
                  <a:pt x="5516" y="19809"/>
                  <a:pt x="3908" y="19621"/>
                </a:cubicBezTo>
                <a:cubicBezTo>
                  <a:pt x="3836" y="19597"/>
                  <a:pt x="3747" y="19599"/>
                  <a:pt x="3640" y="19575"/>
                </a:cubicBezTo>
                <a:cubicBezTo>
                  <a:pt x="3176" y="19504"/>
                  <a:pt x="2536" y="19414"/>
                  <a:pt x="2036" y="18683"/>
                </a:cubicBezTo>
                <a:lnTo>
                  <a:pt x="2019" y="18648"/>
                </a:lnTo>
                <a:cubicBezTo>
                  <a:pt x="1679" y="18200"/>
                  <a:pt x="1460" y="17008"/>
                  <a:pt x="1406" y="16372"/>
                </a:cubicBezTo>
                <a:cubicBezTo>
                  <a:pt x="1406" y="16230"/>
                  <a:pt x="1268" y="14033"/>
                  <a:pt x="1268" y="11887"/>
                </a:cubicBezTo>
                <a:lnTo>
                  <a:pt x="1268" y="9736"/>
                </a:lnTo>
                <a:cubicBezTo>
                  <a:pt x="1268" y="7637"/>
                  <a:pt x="1388" y="5475"/>
                  <a:pt x="1406" y="5263"/>
                </a:cubicBezTo>
                <a:cubicBezTo>
                  <a:pt x="1478" y="4626"/>
                  <a:pt x="1696" y="3423"/>
                  <a:pt x="2036" y="2952"/>
                </a:cubicBezTo>
                <a:cubicBezTo>
                  <a:pt x="2590" y="2150"/>
                  <a:pt x="3179" y="2049"/>
                  <a:pt x="3554" y="2002"/>
                </a:cubicBezTo>
                <a:cubicBezTo>
                  <a:pt x="3590" y="1979"/>
                  <a:pt x="3622" y="1979"/>
                  <a:pt x="3658" y="1979"/>
                </a:cubicBezTo>
                <a:cubicBezTo>
                  <a:pt x="6462" y="1720"/>
                  <a:pt x="10640" y="1670"/>
                  <a:pt x="10783" y="1670"/>
                </a:cubicBezTo>
                <a:close/>
                <a:moveTo>
                  <a:pt x="8876" y="5926"/>
                </a:moveTo>
                <a:cubicBezTo>
                  <a:pt x="8729" y="5929"/>
                  <a:pt x="8579" y="5980"/>
                  <a:pt x="8445" y="6075"/>
                </a:cubicBezTo>
                <a:cubicBezTo>
                  <a:pt x="8158" y="6288"/>
                  <a:pt x="8005" y="6668"/>
                  <a:pt x="8005" y="7093"/>
                </a:cubicBezTo>
                <a:lnTo>
                  <a:pt x="8005" y="13923"/>
                </a:lnTo>
                <a:cubicBezTo>
                  <a:pt x="8005" y="14349"/>
                  <a:pt x="8159" y="14729"/>
                  <a:pt x="8428" y="14942"/>
                </a:cubicBezTo>
                <a:cubicBezTo>
                  <a:pt x="8571" y="15036"/>
                  <a:pt x="8732" y="15102"/>
                  <a:pt x="8894" y="15102"/>
                </a:cubicBezTo>
                <a:cubicBezTo>
                  <a:pt x="9019" y="15102"/>
                  <a:pt x="9164" y="15059"/>
                  <a:pt x="9308" y="14964"/>
                </a:cubicBezTo>
                <a:lnTo>
                  <a:pt x="14095" y="11555"/>
                </a:lnTo>
                <a:cubicBezTo>
                  <a:pt x="14382" y="11342"/>
                  <a:pt x="14561" y="10962"/>
                  <a:pt x="14561" y="10537"/>
                </a:cubicBezTo>
                <a:cubicBezTo>
                  <a:pt x="14561" y="10111"/>
                  <a:pt x="14382" y="9708"/>
                  <a:pt x="14095" y="9519"/>
                </a:cubicBezTo>
                <a:lnTo>
                  <a:pt x="9308" y="6075"/>
                </a:lnTo>
                <a:cubicBezTo>
                  <a:pt x="9173" y="5969"/>
                  <a:pt x="9024" y="5923"/>
                  <a:pt x="8876" y="5926"/>
                </a:cubicBezTo>
                <a:close/>
                <a:moveTo>
                  <a:pt x="9273" y="7940"/>
                </a:moveTo>
                <a:lnTo>
                  <a:pt x="12853" y="10537"/>
                </a:lnTo>
                <a:lnTo>
                  <a:pt x="9273" y="13065"/>
                </a:lnTo>
                <a:lnTo>
                  <a:pt x="9273" y="7940"/>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5" name="Freeform 20"/>
          <p:cNvSpPr/>
          <p:nvPr/>
        </p:nvSpPr>
        <p:spPr>
          <a:xfrm>
            <a:off x="3231320" y="6504582"/>
            <a:ext cx="399631" cy="399987"/>
          </a:xfrm>
          <a:custGeom>
            <a:avLst/>
            <a:gdLst/>
            <a:ahLst/>
            <a:cxnLst>
              <a:cxn ang="0">
                <a:pos x="wd2" y="hd2"/>
              </a:cxn>
              <a:cxn ang="5400000">
                <a:pos x="wd2" y="hd2"/>
              </a:cxn>
              <a:cxn ang="10800000">
                <a:pos x="wd2" y="hd2"/>
              </a:cxn>
              <a:cxn ang="16200000">
                <a:pos x="wd2" y="hd2"/>
              </a:cxn>
            </a:cxnLst>
            <a:rect l="0" t="0" r="r" b="b"/>
            <a:pathLst>
              <a:path w="21600" h="21548" extrusionOk="0">
                <a:moveTo>
                  <a:pt x="10809" y="2"/>
                </a:moveTo>
                <a:cubicBezTo>
                  <a:pt x="7986" y="-52"/>
                  <a:pt x="5299" y="981"/>
                  <a:pt x="3262" y="2925"/>
                </a:cubicBezTo>
                <a:cubicBezTo>
                  <a:pt x="1226" y="4887"/>
                  <a:pt x="71" y="7517"/>
                  <a:pt x="0" y="10335"/>
                </a:cubicBezTo>
                <a:lnTo>
                  <a:pt x="0" y="10352"/>
                </a:lnTo>
                <a:cubicBezTo>
                  <a:pt x="18" y="13241"/>
                  <a:pt x="1248" y="15965"/>
                  <a:pt x="3392" y="17873"/>
                </a:cubicBezTo>
                <a:lnTo>
                  <a:pt x="3392" y="20478"/>
                </a:lnTo>
                <a:cubicBezTo>
                  <a:pt x="3392" y="20995"/>
                  <a:pt x="3749" y="21423"/>
                  <a:pt x="4232" y="21530"/>
                </a:cubicBezTo>
                <a:cubicBezTo>
                  <a:pt x="4303" y="21548"/>
                  <a:pt x="4377" y="21547"/>
                  <a:pt x="4448" y="21547"/>
                </a:cubicBezTo>
                <a:cubicBezTo>
                  <a:pt x="4645" y="21547"/>
                  <a:pt x="4841" y="21499"/>
                  <a:pt x="5019" y="21392"/>
                </a:cubicBezTo>
                <a:lnTo>
                  <a:pt x="7105" y="20090"/>
                </a:lnTo>
                <a:cubicBezTo>
                  <a:pt x="8284" y="20500"/>
                  <a:pt x="9523" y="20711"/>
                  <a:pt x="10791" y="20711"/>
                </a:cubicBezTo>
                <a:cubicBezTo>
                  <a:pt x="10863" y="20711"/>
                  <a:pt x="10928" y="20711"/>
                  <a:pt x="10999" y="20711"/>
                </a:cubicBezTo>
                <a:cubicBezTo>
                  <a:pt x="13750" y="20711"/>
                  <a:pt x="16346" y="19678"/>
                  <a:pt x="18329" y="17770"/>
                </a:cubicBezTo>
                <a:cubicBezTo>
                  <a:pt x="20383" y="15808"/>
                  <a:pt x="21546" y="13187"/>
                  <a:pt x="21600" y="10369"/>
                </a:cubicBezTo>
                <a:lnTo>
                  <a:pt x="21600" y="10335"/>
                </a:lnTo>
                <a:cubicBezTo>
                  <a:pt x="21546" y="7517"/>
                  <a:pt x="20383" y="4887"/>
                  <a:pt x="18329" y="2925"/>
                </a:cubicBezTo>
                <a:cubicBezTo>
                  <a:pt x="16292" y="981"/>
                  <a:pt x="13631" y="-52"/>
                  <a:pt x="10809" y="2"/>
                </a:cubicBezTo>
                <a:close/>
                <a:moveTo>
                  <a:pt x="10791" y="1252"/>
                </a:moveTo>
                <a:lnTo>
                  <a:pt x="10809" y="1252"/>
                </a:lnTo>
                <a:cubicBezTo>
                  <a:pt x="13310" y="1216"/>
                  <a:pt x="15668" y="2127"/>
                  <a:pt x="17455" y="3857"/>
                </a:cubicBezTo>
                <a:cubicBezTo>
                  <a:pt x="19259" y="5569"/>
                  <a:pt x="20274" y="7873"/>
                  <a:pt x="20328" y="10352"/>
                </a:cubicBezTo>
                <a:cubicBezTo>
                  <a:pt x="20274" y="12831"/>
                  <a:pt x="19259" y="15143"/>
                  <a:pt x="17455" y="16855"/>
                </a:cubicBezTo>
                <a:cubicBezTo>
                  <a:pt x="15704" y="18532"/>
                  <a:pt x="13411" y="19443"/>
                  <a:pt x="10999" y="19443"/>
                </a:cubicBezTo>
                <a:cubicBezTo>
                  <a:pt x="10945" y="19443"/>
                  <a:pt x="10880" y="19443"/>
                  <a:pt x="10809" y="19443"/>
                </a:cubicBezTo>
                <a:cubicBezTo>
                  <a:pt x="9629" y="19443"/>
                  <a:pt x="8480" y="19249"/>
                  <a:pt x="7390" y="18839"/>
                </a:cubicBezTo>
                <a:cubicBezTo>
                  <a:pt x="7105" y="18750"/>
                  <a:pt x="6818" y="18765"/>
                  <a:pt x="6568" y="18925"/>
                </a:cubicBezTo>
                <a:lnTo>
                  <a:pt x="4656" y="20124"/>
                </a:lnTo>
                <a:lnTo>
                  <a:pt x="4656" y="17735"/>
                </a:lnTo>
                <a:cubicBezTo>
                  <a:pt x="4656" y="17468"/>
                  <a:pt x="4532" y="17198"/>
                  <a:pt x="4336" y="17019"/>
                </a:cubicBezTo>
                <a:cubicBezTo>
                  <a:pt x="2406" y="15343"/>
                  <a:pt x="1281" y="12920"/>
                  <a:pt x="1263" y="10352"/>
                </a:cubicBezTo>
                <a:cubicBezTo>
                  <a:pt x="1335" y="7873"/>
                  <a:pt x="2359" y="5569"/>
                  <a:pt x="4145" y="3857"/>
                </a:cubicBezTo>
                <a:cubicBezTo>
                  <a:pt x="5950" y="2127"/>
                  <a:pt x="8308" y="1217"/>
                  <a:pt x="10791" y="1252"/>
                </a:cubicBezTo>
                <a:close/>
                <a:moveTo>
                  <a:pt x="9511" y="6764"/>
                </a:moveTo>
                <a:cubicBezTo>
                  <a:pt x="9253" y="6773"/>
                  <a:pt x="8998" y="6879"/>
                  <a:pt x="8801" y="7074"/>
                </a:cubicBezTo>
                <a:lnTo>
                  <a:pt x="3695" y="12137"/>
                </a:lnTo>
                <a:cubicBezTo>
                  <a:pt x="3498" y="12333"/>
                  <a:pt x="3392" y="12603"/>
                  <a:pt x="3392" y="12888"/>
                </a:cubicBezTo>
                <a:cubicBezTo>
                  <a:pt x="3392" y="13155"/>
                  <a:pt x="3498" y="13425"/>
                  <a:pt x="3712" y="13621"/>
                </a:cubicBezTo>
                <a:cubicBezTo>
                  <a:pt x="3909" y="13834"/>
                  <a:pt x="4179" y="13940"/>
                  <a:pt x="4448" y="13940"/>
                </a:cubicBezTo>
                <a:cubicBezTo>
                  <a:pt x="4627" y="13940"/>
                  <a:pt x="4788" y="13882"/>
                  <a:pt x="4967" y="13793"/>
                </a:cubicBezTo>
                <a:lnTo>
                  <a:pt x="8991" y="11628"/>
                </a:lnTo>
                <a:lnTo>
                  <a:pt x="11414" y="13673"/>
                </a:lnTo>
                <a:cubicBezTo>
                  <a:pt x="11826" y="14028"/>
                  <a:pt x="12448" y="14012"/>
                  <a:pt x="12842" y="13621"/>
                </a:cubicBezTo>
                <a:lnTo>
                  <a:pt x="17931" y="8566"/>
                </a:lnTo>
                <a:cubicBezTo>
                  <a:pt x="18307" y="8193"/>
                  <a:pt x="18339" y="7604"/>
                  <a:pt x="18035" y="7195"/>
                </a:cubicBezTo>
                <a:cubicBezTo>
                  <a:pt x="17712" y="6768"/>
                  <a:pt x="17142" y="6644"/>
                  <a:pt x="16676" y="6893"/>
                </a:cubicBezTo>
                <a:lnTo>
                  <a:pt x="12652" y="9084"/>
                </a:lnTo>
                <a:lnTo>
                  <a:pt x="10229" y="7014"/>
                </a:lnTo>
                <a:cubicBezTo>
                  <a:pt x="10023" y="6836"/>
                  <a:pt x="9768" y="6755"/>
                  <a:pt x="9511" y="6764"/>
                </a:cubicBezTo>
                <a:close/>
                <a:moveTo>
                  <a:pt x="9554" y="8101"/>
                </a:moveTo>
                <a:lnTo>
                  <a:pt x="12003" y="10188"/>
                </a:lnTo>
                <a:cubicBezTo>
                  <a:pt x="12289" y="10437"/>
                  <a:pt x="12719" y="10469"/>
                  <a:pt x="13041" y="10291"/>
                </a:cubicBezTo>
                <a:lnTo>
                  <a:pt x="16018" y="8687"/>
                </a:lnTo>
                <a:lnTo>
                  <a:pt x="12072" y="12586"/>
                </a:lnTo>
                <a:lnTo>
                  <a:pt x="9640" y="10507"/>
                </a:lnTo>
                <a:cubicBezTo>
                  <a:pt x="9461" y="10365"/>
                  <a:pt x="9250" y="10291"/>
                  <a:pt x="9035" y="10291"/>
                </a:cubicBezTo>
                <a:cubicBezTo>
                  <a:pt x="8873" y="10291"/>
                  <a:pt x="8728" y="10324"/>
                  <a:pt x="8585" y="10395"/>
                </a:cubicBezTo>
                <a:lnTo>
                  <a:pt x="5625" y="11999"/>
                </a:lnTo>
                <a:lnTo>
                  <a:pt x="9554" y="8101"/>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6" name="Freeform 22"/>
          <p:cNvSpPr/>
          <p:nvPr/>
        </p:nvSpPr>
        <p:spPr>
          <a:xfrm>
            <a:off x="6525649" y="5877793"/>
            <a:ext cx="399741" cy="330421"/>
          </a:xfrm>
          <a:custGeom>
            <a:avLst/>
            <a:gdLst/>
            <a:ahLst/>
            <a:cxnLst>
              <a:cxn ang="0">
                <a:pos x="wd2" y="hd2"/>
              </a:cxn>
              <a:cxn ang="5400000">
                <a:pos x="wd2" y="hd2"/>
              </a:cxn>
              <a:cxn ang="10800000">
                <a:pos x="wd2" y="hd2"/>
              </a:cxn>
              <a:cxn ang="16200000">
                <a:pos x="wd2" y="hd2"/>
              </a:cxn>
            </a:cxnLst>
            <a:rect l="0" t="0" r="r" b="b"/>
            <a:pathLst>
              <a:path w="21468" h="21514" extrusionOk="0">
                <a:moveTo>
                  <a:pt x="8168" y="21514"/>
                </a:moveTo>
                <a:cubicBezTo>
                  <a:pt x="4580" y="21514"/>
                  <a:pt x="1756" y="20760"/>
                  <a:pt x="388" y="19445"/>
                </a:cubicBezTo>
                <a:lnTo>
                  <a:pt x="370" y="19423"/>
                </a:lnTo>
                <a:lnTo>
                  <a:pt x="352" y="19380"/>
                </a:lnTo>
                <a:cubicBezTo>
                  <a:pt x="33" y="18992"/>
                  <a:pt x="-74" y="18474"/>
                  <a:pt x="50" y="17979"/>
                </a:cubicBezTo>
                <a:lnTo>
                  <a:pt x="68" y="17936"/>
                </a:lnTo>
                <a:cubicBezTo>
                  <a:pt x="246" y="17418"/>
                  <a:pt x="654" y="17095"/>
                  <a:pt x="1098" y="17073"/>
                </a:cubicBezTo>
                <a:cubicBezTo>
                  <a:pt x="2004" y="17052"/>
                  <a:pt x="2804" y="16922"/>
                  <a:pt x="3532" y="16664"/>
                </a:cubicBezTo>
                <a:cubicBezTo>
                  <a:pt x="2377" y="16017"/>
                  <a:pt x="1578" y="14874"/>
                  <a:pt x="1098" y="13236"/>
                </a:cubicBezTo>
                <a:cubicBezTo>
                  <a:pt x="939" y="12719"/>
                  <a:pt x="1063" y="12158"/>
                  <a:pt x="1436" y="11813"/>
                </a:cubicBezTo>
                <a:cubicBezTo>
                  <a:pt x="1542" y="11727"/>
                  <a:pt x="1631" y="11684"/>
                  <a:pt x="1756" y="11641"/>
                </a:cubicBezTo>
                <a:cubicBezTo>
                  <a:pt x="1098" y="10736"/>
                  <a:pt x="619" y="9701"/>
                  <a:pt x="352" y="8623"/>
                </a:cubicBezTo>
                <a:lnTo>
                  <a:pt x="352" y="8537"/>
                </a:lnTo>
                <a:cubicBezTo>
                  <a:pt x="246" y="7998"/>
                  <a:pt x="459" y="7437"/>
                  <a:pt x="832" y="7179"/>
                </a:cubicBezTo>
                <a:cubicBezTo>
                  <a:pt x="992" y="7071"/>
                  <a:pt x="1152" y="7028"/>
                  <a:pt x="1329" y="7006"/>
                </a:cubicBezTo>
                <a:cubicBezTo>
                  <a:pt x="1134" y="6532"/>
                  <a:pt x="1010" y="6036"/>
                  <a:pt x="921" y="5540"/>
                </a:cubicBezTo>
                <a:cubicBezTo>
                  <a:pt x="708" y="4182"/>
                  <a:pt x="885" y="2803"/>
                  <a:pt x="1471" y="1466"/>
                </a:cubicBezTo>
                <a:lnTo>
                  <a:pt x="1596" y="1143"/>
                </a:lnTo>
                <a:cubicBezTo>
                  <a:pt x="1702" y="884"/>
                  <a:pt x="1915" y="712"/>
                  <a:pt x="2146" y="668"/>
                </a:cubicBezTo>
                <a:cubicBezTo>
                  <a:pt x="2377" y="604"/>
                  <a:pt x="2626" y="712"/>
                  <a:pt x="2786" y="906"/>
                </a:cubicBezTo>
                <a:lnTo>
                  <a:pt x="3035" y="1207"/>
                </a:lnTo>
                <a:cubicBezTo>
                  <a:pt x="4953" y="3643"/>
                  <a:pt x="6658" y="4807"/>
                  <a:pt x="9625" y="5583"/>
                </a:cubicBezTo>
                <a:cubicBezTo>
                  <a:pt x="9767" y="4204"/>
                  <a:pt x="10264" y="2932"/>
                  <a:pt x="11046" y="1919"/>
                </a:cubicBezTo>
                <a:cubicBezTo>
                  <a:pt x="12005" y="712"/>
                  <a:pt x="13266" y="43"/>
                  <a:pt x="14616" y="0"/>
                </a:cubicBezTo>
                <a:cubicBezTo>
                  <a:pt x="15593" y="0"/>
                  <a:pt x="16819" y="690"/>
                  <a:pt x="17565" y="1164"/>
                </a:cubicBezTo>
                <a:cubicBezTo>
                  <a:pt x="18187" y="927"/>
                  <a:pt x="18950" y="539"/>
                  <a:pt x="19750" y="130"/>
                </a:cubicBezTo>
                <a:cubicBezTo>
                  <a:pt x="20105" y="-86"/>
                  <a:pt x="20567" y="0"/>
                  <a:pt x="20869" y="367"/>
                </a:cubicBezTo>
                <a:cubicBezTo>
                  <a:pt x="21153" y="712"/>
                  <a:pt x="21224" y="1186"/>
                  <a:pt x="21082" y="1660"/>
                </a:cubicBezTo>
                <a:cubicBezTo>
                  <a:pt x="21011" y="1854"/>
                  <a:pt x="20958" y="2048"/>
                  <a:pt x="20887" y="2242"/>
                </a:cubicBezTo>
                <a:cubicBezTo>
                  <a:pt x="20993" y="2307"/>
                  <a:pt x="21082" y="2371"/>
                  <a:pt x="21171" y="2479"/>
                </a:cubicBezTo>
                <a:cubicBezTo>
                  <a:pt x="21419" y="2781"/>
                  <a:pt x="21526" y="3277"/>
                  <a:pt x="21437" y="3708"/>
                </a:cubicBezTo>
                <a:lnTo>
                  <a:pt x="21437" y="3751"/>
                </a:lnTo>
                <a:cubicBezTo>
                  <a:pt x="21117" y="4937"/>
                  <a:pt x="20549" y="5907"/>
                  <a:pt x="19767" y="6510"/>
                </a:cubicBezTo>
                <a:cubicBezTo>
                  <a:pt x="19643" y="14810"/>
                  <a:pt x="14492" y="21514"/>
                  <a:pt x="8168" y="21514"/>
                </a:cubicBezTo>
                <a:close/>
                <a:moveTo>
                  <a:pt x="1596" y="18582"/>
                </a:moveTo>
                <a:cubicBezTo>
                  <a:pt x="2875" y="19466"/>
                  <a:pt x="5308" y="20005"/>
                  <a:pt x="8168" y="20005"/>
                </a:cubicBezTo>
                <a:cubicBezTo>
                  <a:pt x="10904" y="20005"/>
                  <a:pt x="13497" y="18561"/>
                  <a:pt x="15451" y="15974"/>
                </a:cubicBezTo>
                <a:cubicBezTo>
                  <a:pt x="17423" y="13365"/>
                  <a:pt x="18524" y="9873"/>
                  <a:pt x="18524" y="6187"/>
                </a:cubicBezTo>
                <a:lnTo>
                  <a:pt x="18524" y="6144"/>
                </a:lnTo>
                <a:cubicBezTo>
                  <a:pt x="18524" y="5821"/>
                  <a:pt x="18666" y="5497"/>
                  <a:pt x="18915" y="5346"/>
                </a:cubicBezTo>
                <a:cubicBezTo>
                  <a:pt x="19412" y="5023"/>
                  <a:pt x="19803" y="4484"/>
                  <a:pt x="20069" y="3794"/>
                </a:cubicBezTo>
                <a:cubicBezTo>
                  <a:pt x="19803" y="3837"/>
                  <a:pt x="19519" y="3708"/>
                  <a:pt x="19359" y="3449"/>
                </a:cubicBezTo>
                <a:cubicBezTo>
                  <a:pt x="19163" y="3126"/>
                  <a:pt x="19163" y="2695"/>
                  <a:pt x="19359" y="2371"/>
                </a:cubicBezTo>
                <a:cubicBezTo>
                  <a:pt x="19465" y="2199"/>
                  <a:pt x="19554" y="2027"/>
                  <a:pt x="19643" y="1833"/>
                </a:cubicBezTo>
                <a:cubicBezTo>
                  <a:pt x="18950" y="2177"/>
                  <a:pt x="18311" y="2501"/>
                  <a:pt x="17742" y="2695"/>
                </a:cubicBezTo>
                <a:cubicBezTo>
                  <a:pt x="17529" y="2781"/>
                  <a:pt x="17316" y="2760"/>
                  <a:pt x="17121" y="2630"/>
                </a:cubicBezTo>
                <a:cubicBezTo>
                  <a:pt x="16126" y="1940"/>
                  <a:pt x="15185" y="1531"/>
                  <a:pt x="14616" y="1531"/>
                </a:cubicBezTo>
                <a:cubicBezTo>
                  <a:pt x="12538" y="1574"/>
                  <a:pt x="10850" y="3730"/>
                  <a:pt x="10850" y="6360"/>
                </a:cubicBezTo>
                <a:cubicBezTo>
                  <a:pt x="10850" y="6618"/>
                  <a:pt x="10762" y="6877"/>
                  <a:pt x="10584" y="7049"/>
                </a:cubicBezTo>
                <a:cubicBezTo>
                  <a:pt x="10406" y="7222"/>
                  <a:pt x="10193" y="7286"/>
                  <a:pt x="9962" y="7243"/>
                </a:cubicBezTo>
                <a:cubicBezTo>
                  <a:pt x="6552" y="6424"/>
                  <a:pt x="4527" y="5195"/>
                  <a:pt x="2413" y="2630"/>
                </a:cubicBezTo>
                <a:cubicBezTo>
                  <a:pt x="2111" y="3492"/>
                  <a:pt x="2022" y="4376"/>
                  <a:pt x="2164" y="5260"/>
                </a:cubicBezTo>
                <a:cubicBezTo>
                  <a:pt x="2306" y="6144"/>
                  <a:pt x="2679" y="7028"/>
                  <a:pt x="3248" y="7825"/>
                </a:cubicBezTo>
                <a:cubicBezTo>
                  <a:pt x="3479" y="8127"/>
                  <a:pt x="3496" y="8558"/>
                  <a:pt x="3319" y="8903"/>
                </a:cubicBezTo>
                <a:cubicBezTo>
                  <a:pt x="3159" y="9227"/>
                  <a:pt x="2821" y="9399"/>
                  <a:pt x="2502" y="9291"/>
                </a:cubicBezTo>
                <a:cubicBezTo>
                  <a:pt x="2253" y="9205"/>
                  <a:pt x="2022" y="9097"/>
                  <a:pt x="1809" y="8968"/>
                </a:cubicBezTo>
                <a:cubicBezTo>
                  <a:pt x="2253" y="10132"/>
                  <a:pt x="3017" y="11210"/>
                  <a:pt x="3958" y="11986"/>
                </a:cubicBezTo>
                <a:cubicBezTo>
                  <a:pt x="4242" y="12223"/>
                  <a:pt x="4349" y="12654"/>
                  <a:pt x="4242" y="13042"/>
                </a:cubicBezTo>
                <a:cubicBezTo>
                  <a:pt x="4136" y="13430"/>
                  <a:pt x="3816" y="13667"/>
                  <a:pt x="3496" y="13646"/>
                </a:cubicBezTo>
                <a:cubicBezTo>
                  <a:pt x="3123" y="13603"/>
                  <a:pt x="2804" y="13516"/>
                  <a:pt x="2502" y="13387"/>
                </a:cubicBezTo>
                <a:cubicBezTo>
                  <a:pt x="3035" y="14702"/>
                  <a:pt x="3887" y="15413"/>
                  <a:pt x="5202" y="15694"/>
                </a:cubicBezTo>
                <a:cubicBezTo>
                  <a:pt x="5521" y="15758"/>
                  <a:pt x="5770" y="16060"/>
                  <a:pt x="5806" y="16448"/>
                </a:cubicBezTo>
                <a:cubicBezTo>
                  <a:pt x="5859" y="16836"/>
                  <a:pt x="5699" y="17203"/>
                  <a:pt x="5433" y="17397"/>
                </a:cubicBezTo>
                <a:cubicBezTo>
                  <a:pt x="4314" y="18108"/>
                  <a:pt x="3088" y="18496"/>
                  <a:pt x="1596" y="18582"/>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7" name="Freeform 23"/>
          <p:cNvSpPr/>
          <p:nvPr/>
        </p:nvSpPr>
        <p:spPr>
          <a:xfrm>
            <a:off x="5194858" y="5828451"/>
            <a:ext cx="400409" cy="400637"/>
          </a:xfrm>
          <a:custGeom>
            <a:avLst/>
            <a:gdLst/>
            <a:ahLst/>
            <a:cxnLst>
              <a:cxn ang="0">
                <a:pos x="wd2" y="hd2"/>
              </a:cxn>
              <a:cxn ang="5400000">
                <a:pos x="wd2" y="hd2"/>
              </a:cxn>
              <a:cxn ang="10800000">
                <a:pos x="wd2" y="hd2"/>
              </a:cxn>
              <a:cxn ang="16200000">
                <a:pos x="wd2" y="hd2"/>
              </a:cxn>
            </a:cxnLst>
            <a:rect l="0" t="0" r="r" b="b"/>
            <a:pathLst>
              <a:path w="21301" h="21313" extrusionOk="0">
                <a:moveTo>
                  <a:pt x="15548" y="21313"/>
                </a:moveTo>
                <a:cubicBezTo>
                  <a:pt x="15072" y="21313"/>
                  <a:pt x="14596" y="21101"/>
                  <a:pt x="14191" y="20713"/>
                </a:cubicBezTo>
                <a:cubicBezTo>
                  <a:pt x="13997" y="20537"/>
                  <a:pt x="13874" y="20237"/>
                  <a:pt x="13874" y="19973"/>
                </a:cubicBezTo>
                <a:lnTo>
                  <a:pt x="13874" y="17240"/>
                </a:lnTo>
                <a:lnTo>
                  <a:pt x="7426" y="17240"/>
                </a:lnTo>
                <a:lnTo>
                  <a:pt x="7426" y="19638"/>
                </a:lnTo>
                <a:cubicBezTo>
                  <a:pt x="7426" y="20308"/>
                  <a:pt x="7021" y="20907"/>
                  <a:pt x="6404" y="21172"/>
                </a:cubicBezTo>
                <a:cubicBezTo>
                  <a:pt x="5735" y="21454"/>
                  <a:pt x="4977" y="21295"/>
                  <a:pt x="4378" y="20713"/>
                </a:cubicBezTo>
                <a:cubicBezTo>
                  <a:pt x="4184" y="20537"/>
                  <a:pt x="4061" y="20237"/>
                  <a:pt x="4061" y="19973"/>
                </a:cubicBezTo>
                <a:lnTo>
                  <a:pt x="4061" y="17240"/>
                </a:lnTo>
                <a:lnTo>
                  <a:pt x="1682" y="17240"/>
                </a:lnTo>
                <a:cubicBezTo>
                  <a:pt x="995" y="17240"/>
                  <a:pt x="396" y="16834"/>
                  <a:pt x="132" y="16217"/>
                </a:cubicBezTo>
                <a:cubicBezTo>
                  <a:pt x="-150" y="15547"/>
                  <a:pt x="26" y="14789"/>
                  <a:pt x="590" y="14207"/>
                </a:cubicBezTo>
                <a:cubicBezTo>
                  <a:pt x="766" y="14013"/>
                  <a:pt x="1066" y="13890"/>
                  <a:pt x="1330" y="13890"/>
                </a:cubicBezTo>
                <a:lnTo>
                  <a:pt x="4061" y="13890"/>
                </a:lnTo>
                <a:lnTo>
                  <a:pt x="4061" y="7418"/>
                </a:lnTo>
                <a:lnTo>
                  <a:pt x="1682" y="7418"/>
                </a:lnTo>
                <a:cubicBezTo>
                  <a:pt x="995" y="7418"/>
                  <a:pt x="396" y="7030"/>
                  <a:pt x="132" y="6396"/>
                </a:cubicBezTo>
                <a:cubicBezTo>
                  <a:pt x="-150" y="5743"/>
                  <a:pt x="26" y="4985"/>
                  <a:pt x="590" y="4386"/>
                </a:cubicBezTo>
                <a:cubicBezTo>
                  <a:pt x="766" y="4192"/>
                  <a:pt x="1066" y="4068"/>
                  <a:pt x="1330" y="4068"/>
                </a:cubicBezTo>
                <a:lnTo>
                  <a:pt x="4061" y="4068"/>
                </a:lnTo>
                <a:lnTo>
                  <a:pt x="4061" y="1670"/>
                </a:lnTo>
                <a:cubicBezTo>
                  <a:pt x="4061" y="1000"/>
                  <a:pt x="4466" y="401"/>
                  <a:pt x="5083" y="136"/>
                </a:cubicBezTo>
                <a:cubicBezTo>
                  <a:pt x="5752" y="-146"/>
                  <a:pt x="6510" y="13"/>
                  <a:pt x="7109" y="595"/>
                </a:cubicBezTo>
                <a:cubicBezTo>
                  <a:pt x="7303" y="771"/>
                  <a:pt x="7426" y="1071"/>
                  <a:pt x="7426" y="1335"/>
                </a:cubicBezTo>
                <a:lnTo>
                  <a:pt x="7426" y="4068"/>
                </a:lnTo>
                <a:lnTo>
                  <a:pt x="13874" y="4068"/>
                </a:lnTo>
                <a:lnTo>
                  <a:pt x="13874" y="1670"/>
                </a:lnTo>
                <a:cubicBezTo>
                  <a:pt x="13874" y="1000"/>
                  <a:pt x="14279" y="401"/>
                  <a:pt x="14896" y="136"/>
                </a:cubicBezTo>
                <a:cubicBezTo>
                  <a:pt x="15565" y="-146"/>
                  <a:pt x="16305" y="13"/>
                  <a:pt x="16904" y="595"/>
                </a:cubicBezTo>
                <a:cubicBezTo>
                  <a:pt x="17098" y="771"/>
                  <a:pt x="17222" y="1071"/>
                  <a:pt x="17222" y="1335"/>
                </a:cubicBezTo>
                <a:lnTo>
                  <a:pt x="17222" y="4068"/>
                </a:lnTo>
                <a:lnTo>
                  <a:pt x="19618" y="4068"/>
                </a:lnTo>
                <a:cubicBezTo>
                  <a:pt x="20287" y="4068"/>
                  <a:pt x="20904" y="4474"/>
                  <a:pt x="21168" y="5091"/>
                </a:cubicBezTo>
                <a:cubicBezTo>
                  <a:pt x="21450" y="5761"/>
                  <a:pt x="21274" y="6519"/>
                  <a:pt x="20710" y="7101"/>
                </a:cubicBezTo>
                <a:cubicBezTo>
                  <a:pt x="20516" y="7295"/>
                  <a:pt x="20234" y="7418"/>
                  <a:pt x="19952" y="7418"/>
                </a:cubicBezTo>
                <a:lnTo>
                  <a:pt x="17222" y="7418"/>
                </a:lnTo>
                <a:lnTo>
                  <a:pt x="17222" y="13890"/>
                </a:lnTo>
                <a:lnTo>
                  <a:pt x="19952" y="13890"/>
                </a:lnTo>
                <a:cubicBezTo>
                  <a:pt x="20234" y="13890"/>
                  <a:pt x="20516" y="14013"/>
                  <a:pt x="20710" y="14207"/>
                </a:cubicBezTo>
                <a:cubicBezTo>
                  <a:pt x="21274" y="14789"/>
                  <a:pt x="21450" y="15547"/>
                  <a:pt x="21168" y="16217"/>
                </a:cubicBezTo>
                <a:cubicBezTo>
                  <a:pt x="20904" y="16834"/>
                  <a:pt x="20287" y="17240"/>
                  <a:pt x="19618" y="17240"/>
                </a:cubicBezTo>
                <a:lnTo>
                  <a:pt x="17222" y="17240"/>
                </a:lnTo>
                <a:lnTo>
                  <a:pt x="17222" y="19638"/>
                </a:lnTo>
                <a:cubicBezTo>
                  <a:pt x="17222" y="20308"/>
                  <a:pt x="16834" y="20907"/>
                  <a:pt x="16200" y="21172"/>
                </a:cubicBezTo>
                <a:cubicBezTo>
                  <a:pt x="15988" y="21260"/>
                  <a:pt x="15777" y="21313"/>
                  <a:pt x="15548" y="21313"/>
                </a:cubicBezTo>
                <a:close/>
                <a:moveTo>
                  <a:pt x="15125" y="19885"/>
                </a:moveTo>
                <a:cubicBezTo>
                  <a:pt x="15319" y="20043"/>
                  <a:pt x="15530" y="20096"/>
                  <a:pt x="15724" y="20026"/>
                </a:cubicBezTo>
                <a:cubicBezTo>
                  <a:pt x="15883" y="19955"/>
                  <a:pt x="15971" y="19797"/>
                  <a:pt x="15971" y="19638"/>
                </a:cubicBezTo>
                <a:lnTo>
                  <a:pt x="15971" y="16728"/>
                </a:lnTo>
                <a:cubicBezTo>
                  <a:pt x="15971" y="16323"/>
                  <a:pt x="16305" y="15988"/>
                  <a:pt x="16711" y="15988"/>
                </a:cubicBezTo>
                <a:lnTo>
                  <a:pt x="19618" y="15988"/>
                </a:lnTo>
                <a:cubicBezTo>
                  <a:pt x="19794" y="15988"/>
                  <a:pt x="19952" y="15882"/>
                  <a:pt x="20005" y="15723"/>
                </a:cubicBezTo>
                <a:cubicBezTo>
                  <a:pt x="20093" y="15547"/>
                  <a:pt x="20041" y="15335"/>
                  <a:pt x="19864" y="15124"/>
                </a:cubicBezTo>
                <a:lnTo>
                  <a:pt x="16711" y="15124"/>
                </a:lnTo>
                <a:cubicBezTo>
                  <a:pt x="16305" y="15124"/>
                  <a:pt x="15971" y="14806"/>
                  <a:pt x="15971" y="14401"/>
                </a:cubicBezTo>
                <a:lnTo>
                  <a:pt x="15971" y="6907"/>
                </a:lnTo>
                <a:cubicBezTo>
                  <a:pt x="15971" y="6502"/>
                  <a:pt x="16305" y="6166"/>
                  <a:pt x="16711" y="6166"/>
                </a:cubicBezTo>
                <a:lnTo>
                  <a:pt x="19864" y="6166"/>
                </a:lnTo>
                <a:cubicBezTo>
                  <a:pt x="20041" y="5973"/>
                  <a:pt x="20093" y="5761"/>
                  <a:pt x="20005" y="5585"/>
                </a:cubicBezTo>
                <a:cubicBezTo>
                  <a:pt x="19952" y="5426"/>
                  <a:pt x="19794" y="5320"/>
                  <a:pt x="19618" y="5320"/>
                </a:cubicBezTo>
                <a:lnTo>
                  <a:pt x="16711" y="5320"/>
                </a:lnTo>
                <a:cubicBezTo>
                  <a:pt x="16305" y="5320"/>
                  <a:pt x="15971" y="4985"/>
                  <a:pt x="15971" y="4580"/>
                </a:cubicBezTo>
                <a:lnTo>
                  <a:pt x="15971" y="1423"/>
                </a:lnTo>
                <a:cubicBezTo>
                  <a:pt x="15777" y="1265"/>
                  <a:pt x="15565" y="1212"/>
                  <a:pt x="15372" y="1282"/>
                </a:cubicBezTo>
                <a:cubicBezTo>
                  <a:pt x="15213" y="1353"/>
                  <a:pt x="15125" y="1511"/>
                  <a:pt x="15125" y="1670"/>
                </a:cubicBezTo>
                <a:lnTo>
                  <a:pt x="15125" y="4580"/>
                </a:lnTo>
                <a:cubicBezTo>
                  <a:pt x="15125" y="4985"/>
                  <a:pt x="14790" y="5320"/>
                  <a:pt x="14385" y="5320"/>
                </a:cubicBezTo>
                <a:lnTo>
                  <a:pt x="6897" y="5320"/>
                </a:lnTo>
                <a:cubicBezTo>
                  <a:pt x="6492" y="5320"/>
                  <a:pt x="6175" y="4985"/>
                  <a:pt x="6175" y="4580"/>
                </a:cubicBezTo>
                <a:lnTo>
                  <a:pt x="6175" y="1423"/>
                </a:lnTo>
                <a:cubicBezTo>
                  <a:pt x="5964" y="1265"/>
                  <a:pt x="5752" y="1212"/>
                  <a:pt x="5576" y="1282"/>
                </a:cubicBezTo>
                <a:cubicBezTo>
                  <a:pt x="5417" y="1353"/>
                  <a:pt x="5312" y="1511"/>
                  <a:pt x="5312" y="1670"/>
                </a:cubicBezTo>
                <a:lnTo>
                  <a:pt x="5312" y="4580"/>
                </a:lnTo>
                <a:cubicBezTo>
                  <a:pt x="5312" y="4985"/>
                  <a:pt x="4977" y="5320"/>
                  <a:pt x="4572" y="5320"/>
                </a:cubicBezTo>
                <a:lnTo>
                  <a:pt x="1436" y="5320"/>
                </a:lnTo>
                <a:cubicBezTo>
                  <a:pt x="1259" y="5532"/>
                  <a:pt x="1207" y="5726"/>
                  <a:pt x="1277" y="5920"/>
                </a:cubicBezTo>
                <a:cubicBezTo>
                  <a:pt x="1348" y="6078"/>
                  <a:pt x="1506" y="6166"/>
                  <a:pt x="1682" y="6166"/>
                </a:cubicBezTo>
                <a:lnTo>
                  <a:pt x="4572" y="6166"/>
                </a:lnTo>
                <a:cubicBezTo>
                  <a:pt x="4977" y="6166"/>
                  <a:pt x="5312" y="6502"/>
                  <a:pt x="5312" y="6907"/>
                </a:cubicBezTo>
                <a:lnTo>
                  <a:pt x="5312" y="14401"/>
                </a:lnTo>
                <a:cubicBezTo>
                  <a:pt x="5312" y="14806"/>
                  <a:pt x="4977" y="15124"/>
                  <a:pt x="4572" y="15124"/>
                </a:cubicBezTo>
                <a:lnTo>
                  <a:pt x="1436" y="15124"/>
                </a:lnTo>
                <a:cubicBezTo>
                  <a:pt x="1259" y="15335"/>
                  <a:pt x="1207" y="15547"/>
                  <a:pt x="1277" y="15723"/>
                </a:cubicBezTo>
                <a:cubicBezTo>
                  <a:pt x="1348" y="15882"/>
                  <a:pt x="1506" y="15988"/>
                  <a:pt x="1682" y="15988"/>
                </a:cubicBezTo>
                <a:lnTo>
                  <a:pt x="4572" y="15988"/>
                </a:lnTo>
                <a:cubicBezTo>
                  <a:pt x="4977" y="15988"/>
                  <a:pt x="5312" y="16323"/>
                  <a:pt x="5312" y="16728"/>
                </a:cubicBezTo>
                <a:lnTo>
                  <a:pt x="5312" y="19885"/>
                </a:lnTo>
                <a:cubicBezTo>
                  <a:pt x="5523" y="20043"/>
                  <a:pt x="5735" y="20096"/>
                  <a:pt x="5911" y="20026"/>
                </a:cubicBezTo>
                <a:cubicBezTo>
                  <a:pt x="6069" y="19955"/>
                  <a:pt x="6175" y="19797"/>
                  <a:pt x="6175" y="19638"/>
                </a:cubicBezTo>
                <a:lnTo>
                  <a:pt x="6175" y="16728"/>
                </a:lnTo>
                <a:cubicBezTo>
                  <a:pt x="6175" y="16323"/>
                  <a:pt x="6492" y="15988"/>
                  <a:pt x="6897" y="15988"/>
                </a:cubicBezTo>
                <a:lnTo>
                  <a:pt x="14385" y="15988"/>
                </a:lnTo>
                <a:cubicBezTo>
                  <a:pt x="14790" y="15988"/>
                  <a:pt x="15125" y="16323"/>
                  <a:pt x="15125" y="16728"/>
                </a:cubicBezTo>
                <a:lnTo>
                  <a:pt x="15125" y="19885"/>
                </a:lnTo>
                <a:close/>
                <a:moveTo>
                  <a:pt x="14385" y="15124"/>
                </a:moveTo>
                <a:lnTo>
                  <a:pt x="6897" y="15124"/>
                </a:lnTo>
                <a:cubicBezTo>
                  <a:pt x="6492" y="15124"/>
                  <a:pt x="6175" y="14806"/>
                  <a:pt x="6175" y="14401"/>
                </a:cubicBezTo>
                <a:lnTo>
                  <a:pt x="6175" y="6907"/>
                </a:lnTo>
                <a:cubicBezTo>
                  <a:pt x="6175" y="6502"/>
                  <a:pt x="6492" y="6166"/>
                  <a:pt x="6897" y="6166"/>
                </a:cubicBezTo>
                <a:lnTo>
                  <a:pt x="14385" y="6166"/>
                </a:lnTo>
                <a:cubicBezTo>
                  <a:pt x="14790" y="6166"/>
                  <a:pt x="15125" y="6502"/>
                  <a:pt x="15125" y="6907"/>
                </a:cubicBezTo>
                <a:lnTo>
                  <a:pt x="15125" y="14401"/>
                </a:lnTo>
                <a:cubicBezTo>
                  <a:pt x="15125" y="14806"/>
                  <a:pt x="14790" y="15124"/>
                  <a:pt x="14385" y="15124"/>
                </a:cubicBezTo>
                <a:close/>
                <a:moveTo>
                  <a:pt x="7426" y="13890"/>
                </a:moveTo>
                <a:lnTo>
                  <a:pt x="13874" y="13890"/>
                </a:lnTo>
                <a:lnTo>
                  <a:pt x="13874" y="7418"/>
                </a:lnTo>
                <a:lnTo>
                  <a:pt x="7426" y="7418"/>
                </a:lnTo>
                <a:lnTo>
                  <a:pt x="7426" y="13890"/>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8" name="Freeform 24"/>
          <p:cNvSpPr/>
          <p:nvPr/>
        </p:nvSpPr>
        <p:spPr>
          <a:xfrm>
            <a:off x="2627337" y="5818114"/>
            <a:ext cx="280511" cy="40091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165" y="21100"/>
                </a:lnTo>
                <a:cubicBezTo>
                  <a:pt x="10063" y="21028"/>
                  <a:pt x="7852" y="19349"/>
                  <a:pt x="5489" y="16973"/>
                </a:cubicBezTo>
                <a:cubicBezTo>
                  <a:pt x="2287" y="13739"/>
                  <a:pt x="483" y="10898"/>
                  <a:pt x="102" y="8540"/>
                </a:cubicBezTo>
                <a:cubicBezTo>
                  <a:pt x="51" y="8183"/>
                  <a:pt x="0" y="7879"/>
                  <a:pt x="0" y="7593"/>
                </a:cubicBezTo>
                <a:cubicBezTo>
                  <a:pt x="0" y="3412"/>
                  <a:pt x="4854" y="0"/>
                  <a:pt x="10800" y="0"/>
                </a:cubicBezTo>
                <a:cubicBezTo>
                  <a:pt x="16772" y="0"/>
                  <a:pt x="21600" y="3412"/>
                  <a:pt x="21600" y="7593"/>
                </a:cubicBezTo>
                <a:cubicBezTo>
                  <a:pt x="21600" y="7879"/>
                  <a:pt x="21575" y="8183"/>
                  <a:pt x="21524" y="8522"/>
                </a:cubicBezTo>
                <a:cubicBezTo>
                  <a:pt x="21168" y="10880"/>
                  <a:pt x="19338" y="13721"/>
                  <a:pt x="16136" y="16955"/>
                </a:cubicBezTo>
                <a:cubicBezTo>
                  <a:pt x="13773" y="19349"/>
                  <a:pt x="11562" y="21028"/>
                  <a:pt x="11461" y="21100"/>
                </a:cubicBezTo>
                <a:lnTo>
                  <a:pt x="10800" y="21600"/>
                </a:lnTo>
                <a:close/>
                <a:moveTo>
                  <a:pt x="10800" y="1251"/>
                </a:moveTo>
                <a:cubicBezTo>
                  <a:pt x="5845" y="1251"/>
                  <a:pt x="1779" y="4091"/>
                  <a:pt x="1779" y="7593"/>
                </a:cubicBezTo>
                <a:cubicBezTo>
                  <a:pt x="1779" y="7825"/>
                  <a:pt x="1804" y="8093"/>
                  <a:pt x="1855" y="8379"/>
                </a:cubicBezTo>
                <a:lnTo>
                  <a:pt x="1855" y="8397"/>
                </a:lnTo>
                <a:cubicBezTo>
                  <a:pt x="2541" y="12721"/>
                  <a:pt x="8767" y="18080"/>
                  <a:pt x="10800" y="19742"/>
                </a:cubicBezTo>
                <a:cubicBezTo>
                  <a:pt x="12858" y="18080"/>
                  <a:pt x="19084" y="12721"/>
                  <a:pt x="19745" y="8379"/>
                </a:cubicBezTo>
                <a:lnTo>
                  <a:pt x="19745" y="8361"/>
                </a:lnTo>
                <a:cubicBezTo>
                  <a:pt x="19796" y="8075"/>
                  <a:pt x="19821" y="7825"/>
                  <a:pt x="19821" y="7593"/>
                </a:cubicBezTo>
                <a:cubicBezTo>
                  <a:pt x="19821" y="4091"/>
                  <a:pt x="15781" y="1251"/>
                  <a:pt x="10800" y="1251"/>
                </a:cubicBezTo>
                <a:close/>
                <a:moveTo>
                  <a:pt x="10800" y="12703"/>
                </a:moveTo>
                <a:cubicBezTo>
                  <a:pt x="6810" y="12703"/>
                  <a:pt x="3558" y="10416"/>
                  <a:pt x="3558" y="7593"/>
                </a:cubicBezTo>
                <a:cubicBezTo>
                  <a:pt x="3558" y="4770"/>
                  <a:pt x="6810" y="2483"/>
                  <a:pt x="10800" y="2483"/>
                </a:cubicBezTo>
                <a:cubicBezTo>
                  <a:pt x="14815" y="2483"/>
                  <a:pt x="18068" y="4770"/>
                  <a:pt x="18068" y="7593"/>
                </a:cubicBezTo>
                <a:cubicBezTo>
                  <a:pt x="18068" y="10416"/>
                  <a:pt x="14815" y="12703"/>
                  <a:pt x="10800" y="12703"/>
                </a:cubicBezTo>
                <a:close/>
                <a:moveTo>
                  <a:pt x="10800" y="3734"/>
                </a:moveTo>
                <a:cubicBezTo>
                  <a:pt x="7776" y="3734"/>
                  <a:pt x="5311" y="5467"/>
                  <a:pt x="5311" y="7593"/>
                </a:cubicBezTo>
                <a:cubicBezTo>
                  <a:pt x="5311" y="9719"/>
                  <a:pt x="7776" y="11452"/>
                  <a:pt x="10800" y="11452"/>
                </a:cubicBezTo>
                <a:cubicBezTo>
                  <a:pt x="13824" y="11452"/>
                  <a:pt x="16289" y="9719"/>
                  <a:pt x="16289" y="7593"/>
                </a:cubicBezTo>
                <a:cubicBezTo>
                  <a:pt x="16289" y="5467"/>
                  <a:pt x="13824" y="3734"/>
                  <a:pt x="10800" y="3734"/>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59" name="Freeform 25"/>
          <p:cNvSpPr/>
          <p:nvPr/>
        </p:nvSpPr>
        <p:spPr>
          <a:xfrm>
            <a:off x="1249463" y="5828451"/>
            <a:ext cx="400912" cy="354800"/>
          </a:xfrm>
          <a:custGeom>
            <a:avLst/>
            <a:gdLst/>
            <a:ahLst/>
            <a:cxnLst>
              <a:cxn ang="0">
                <a:pos x="wd2" y="hd2"/>
              </a:cxn>
              <a:cxn ang="5400000">
                <a:pos x="wd2" y="hd2"/>
              </a:cxn>
              <a:cxn ang="10800000">
                <a:pos x="wd2" y="hd2"/>
              </a:cxn>
              <a:cxn ang="16200000">
                <a:pos x="wd2" y="hd2"/>
              </a:cxn>
            </a:cxnLst>
            <a:rect l="0" t="0" r="r" b="b"/>
            <a:pathLst>
              <a:path w="21600" h="21600" extrusionOk="0">
                <a:moveTo>
                  <a:pt x="10809" y="21600"/>
                </a:moveTo>
                <a:cubicBezTo>
                  <a:pt x="10505" y="21600"/>
                  <a:pt x="10201" y="21479"/>
                  <a:pt x="9969" y="21258"/>
                </a:cubicBezTo>
                <a:cubicBezTo>
                  <a:pt x="9094" y="20394"/>
                  <a:pt x="8254" y="19591"/>
                  <a:pt x="7522" y="18867"/>
                </a:cubicBezTo>
                <a:lnTo>
                  <a:pt x="7504" y="18867"/>
                </a:lnTo>
                <a:cubicBezTo>
                  <a:pt x="5342" y="16778"/>
                  <a:pt x="3448" y="14989"/>
                  <a:pt x="2144" y="13221"/>
                </a:cubicBezTo>
                <a:cubicBezTo>
                  <a:pt x="679" y="11232"/>
                  <a:pt x="0" y="9343"/>
                  <a:pt x="0" y="7294"/>
                </a:cubicBezTo>
                <a:cubicBezTo>
                  <a:pt x="0" y="5305"/>
                  <a:pt x="607" y="3456"/>
                  <a:pt x="1715" y="2110"/>
                </a:cubicBezTo>
                <a:cubicBezTo>
                  <a:pt x="2841" y="743"/>
                  <a:pt x="4377" y="0"/>
                  <a:pt x="6039" y="0"/>
                </a:cubicBezTo>
                <a:cubicBezTo>
                  <a:pt x="7289" y="0"/>
                  <a:pt x="8433" y="442"/>
                  <a:pt x="9433" y="1306"/>
                </a:cubicBezTo>
                <a:cubicBezTo>
                  <a:pt x="9933" y="1748"/>
                  <a:pt x="10398" y="2291"/>
                  <a:pt x="10809" y="2913"/>
                </a:cubicBezTo>
                <a:cubicBezTo>
                  <a:pt x="11202" y="2291"/>
                  <a:pt x="11667" y="1748"/>
                  <a:pt x="12185" y="1306"/>
                </a:cubicBezTo>
                <a:cubicBezTo>
                  <a:pt x="13185" y="442"/>
                  <a:pt x="14329" y="0"/>
                  <a:pt x="15579" y="0"/>
                </a:cubicBezTo>
                <a:cubicBezTo>
                  <a:pt x="17241" y="0"/>
                  <a:pt x="18777" y="743"/>
                  <a:pt x="19885" y="2110"/>
                </a:cubicBezTo>
                <a:cubicBezTo>
                  <a:pt x="20993" y="3456"/>
                  <a:pt x="21600" y="5305"/>
                  <a:pt x="21600" y="7294"/>
                </a:cubicBezTo>
                <a:cubicBezTo>
                  <a:pt x="21600" y="9343"/>
                  <a:pt x="20921" y="11232"/>
                  <a:pt x="19456" y="13221"/>
                </a:cubicBezTo>
                <a:cubicBezTo>
                  <a:pt x="18152" y="14989"/>
                  <a:pt x="16276" y="16778"/>
                  <a:pt x="14096" y="18867"/>
                </a:cubicBezTo>
                <a:cubicBezTo>
                  <a:pt x="13364" y="19591"/>
                  <a:pt x="12506" y="20394"/>
                  <a:pt x="11649" y="21258"/>
                </a:cubicBezTo>
                <a:cubicBezTo>
                  <a:pt x="11416" y="21479"/>
                  <a:pt x="11113" y="21600"/>
                  <a:pt x="10809" y="21600"/>
                </a:cubicBezTo>
                <a:close/>
                <a:moveTo>
                  <a:pt x="6039" y="1427"/>
                </a:moveTo>
                <a:cubicBezTo>
                  <a:pt x="4734" y="1427"/>
                  <a:pt x="3520" y="2009"/>
                  <a:pt x="2644" y="3074"/>
                </a:cubicBezTo>
                <a:cubicBezTo>
                  <a:pt x="1769" y="4159"/>
                  <a:pt x="1268" y="5666"/>
                  <a:pt x="1268" y="7294"/>
                </a:cubicBezTo>
                <a:cubicBezTo>
                  <a:pt x="1268" y="9022"/>
                  <a:pt x="1840" y="10569"/>
                  <a:pt x="3127" y="12297"/>
                </a:cubicBezTo>
                <a:cubicBezTo>
                  <a:pt x="4359" y="13985"/>
                  <a:pt x="6200" y="15753"/>
                  <a:pt x="8326" y="17782"/>
                </a:cubicBezTo>
                <a:lnTo>
                  <a:pt x="8343" y="17802"/>
                </a:lnTo>
                <a:cubicBezTo>
                  <a:pt x="9076" y="18506"/>
                  <a:pt x="9916" y="19309"/>
                  <a:pt x="10809" y="20173"/>
                </a:cubicBezTo>
                <a:cubicBezTo>
                  <a:pt x="11684" y="19309"/>
                  <a:pt x="12542" y="18506"/>
                  <a:pt x="13274" y="17782"/>
                </a:cubicBezTo>
                <a:cubicBezTo>
                  <a:pt x="15418" y="15753"/>
                  <a:pt x="17259" y="13985"/>
                  <a:pt x="18491" y="12297"/>
                </a:cubicBezTo>
                <a:cubicBezTo>
                  <a:pt x="19760" y="10569"/>
                  <a:pt x="20332" y="9022"/>
                  <a:pt x="20332" y="7294"/>
                </a:cubicBezTo>
                <a:cubicBezTo>
                  <a:pt x="20332" y="5666"/>
                  <a:pt x="19849" y="4159"/>
                  <a:pt x="18956" y="3074"/>
                </a:cubicBezTo>
                <a:cubicBezTo>
                  <a:pt x="18080" y="2009"/>
                  <a:pt x="16883" y="1427"/>
                  <a:pt x="15579" y="1427"/>
                </a:cubicBezTo>
                <a:cubicBezTo>
                  <a:pt x="14614" y="1427"/>
                  <a:pt x="13721" y="1768"/>
                  <a:pt x="12953" y="2431"/>
                </a:cubicBezTo>
                <a:cubicBezTo>
                  <a:pt x="12256" y="3034"/>
                  <a:pt x="11774" y="3798"/>
                  <a:pt x="11488" y="4340"/>
                </a:cubicBezTo>
                <a:cubicBezTo>
                  <a:pt x="11345" y="4621"/>
                  <a:pt x="11095" y="4782"/>
                  <a:pt x="10809" y="4782"/>
                </a:cubicBezTo>
                <a:cubicBezTo>
                  <a:pt x="10523" y="4782"/>
                  <a:pt x="10273" y="4621"/>
                  <a:pt x="10112" y="4340"/>
                </a:cubicBezTo>
                <a:cubicBezTo>
                  <a:pt x="9844" y="3798"/>
                  <a:pt x="9362" y="3034"/>
                  <a:pt x="8665" y="2431"/>
                </a:cubicBezTo>
                <a:cubicBezTo>
                  <a:pt x="7879" y="1768"/>
                  <a:pt x="7003" y="1427"/>
                  <a:pt x="6039" y="1427"/>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0" name="Freeform 26"/>
          <p:cNvSpPr/>
          <p:nvPr/>
        </p:nvSpPr>
        <p:spPr>
          <a:xfrm>
            <a:off x="631110" y="5808907"/>
            <a:ext cx="399755" cy="399308"/>
          </a:xfrm>
          <a:custGeom>
            <a:avLst/>
            <a:gdLst/>
            <a:ahLst/>
            <a:cxnLst>
              <a:cxn ang="0">
                <a:pos x="wd2" y="hd2"/>
              </a:cxn>
              <a:cxn ang="5400000">
                <a:pos x="wd2" y="hd2"/>
              </a:cxn>
              <a:cxn ang="10800000">
                <a:pos x="wd2" y="hd2"/>
              </a:cxn>
              <a:cxn ang="16200000">
                <a:pos x="wd2" y="hd2"/>
              </a:cxn>
            </a:cxnLst>
            <a:rect l="0" t="0" r="r" b="b"/>
            <a:pathLst>
              <a:path w="21333" h="21583" extrusionOk="0">
                <a:moveTo>
                  <a:pt x="20296" y="4864"/>
                </a:moveTo>
                <a:cubicBezTo>
                  <a:pt x="19837" y="4310"/>
                  <a:pt x="19219" y="3863"/>
                  <a:pt x="18478" y="3506"/>
                </a:cubicBezTo>
                <a:cubicBezTo>
                  <a:pt x="18302" y="3058"/>
                  <a:pt x="18072" y="2665"/>
                  <a:pt x="17772" y="2308"/>
                </a:cubicBezTo>
                <a:cubicBezTo>
                  <a:pt x="16572" y="877"/>
                  <a:pt x="14313" y="90"/>
                  <a:pt x="11402" y="90"/>
                </a:cubicBezTo>
                <a:cubicBezTo>
                  <a:pt x="10519" y="90"/>
                  <a:pt x="7078" y="55"/>
                  <a:pt x="5137" y="1"/>
                </a:cubicBezTo>
                <a:cubicBezTo>
                  <a:pt x="4343" y="-17"/>
                  <a:pt x="3655" y="537"/>
                  <a:pt x="3478" y="1324"/>
                </a:cubicBezTo>
                <a:lnTo>
                  <a:pt x="37" y="16970"/>
                </a:lnTo>
                <a:cubicBezTo>
                  <a:pt x="-69" y="17470"/>
                  <a:pt x="55" y="17989"/>
                  <a:pt x="372" y="18382"/>
                </a:cubicBezTo>
                <a:cubicBezTo>
                  <a:pt x="690" y="18794"/>
                  <a:pt x="1149" y="19026"/>
                  <a:pt x="1660" y="19026"/>
                </a:cubicBezTo>
                <a:lnTo>
                  <a:pt x="2684" y="19026"/>
                </a:lnTo>
                <a:lnTo>
                  <a:pt x="2578" y="19527"/>
                </a:lnTo>
                <a:cubicBezTo>
                  <a:pt x="2455" y="20027"/>
                  <a:pt x="2578" y="20546"/>
                  <a:pt x="2896" y="20957"/>
                </a:cubicBezTo>
                <a:cubicBezTo>
                  <a:pt x="3213" y="21351"/>
                  <a:pt x="3690" y="21583"/>
                  <a:pt x="4184" y="21583"/>
                </a:cubicBezTo>
                <a:lnTo>
                  <a:pt x="8349" y="21583"/>
                </a:lnTo>
                <a:cubicBezTo>
                  <a:pt x="9143" y="21583"/>
                  <a:pt x="9813" y="21011"/>
                  <a:pt x="9972" y="20224"/>
                </a:cubicBezTo>
                <a:lnTo>
                  <a:pt x="10713" y="16487"/>
                </a:lnTo>
                <a:lnTo>
                  <a:pt x="14596" y="16451"/>
                </a:lnTo>
                <a:lnTo>
                  <a:pt x="14631" y="16433"/>
                </a:lnTo>
                <a:cubicBezTo>
                  <a:pt x="14896" y="16415"/>
                  <a:pt x="16255" y="16219"/>
                  <a:pt x="17719" y="15200"/>
                </a:cubicBezTo>
                <a:cubicBezTo>
                  <a:pt x="18549" y="14645"/>
                  <a:pt x="19255" y="13912"/>
                  <a:pt x="19819" y="13054"/>
                </a:cubicBezTo>
                <a:cubicBezTo>
                  <a:pt x="20507" y="11999"/>
                  <a:pt x="20984" y="10729"/>
                  <a:pt x="21213" y="9317"/>
                </a:cubicBezTo>
                <a:cubicBezTo>
                  <a:pt x="21531" y="7475"/>
                  <a:pt x="21213" y="5973"/>
                  <a:pt x="20296" y="4864"/>
                </a:cubicBezTo>
                <a:close/>
                <a:moveTo>
                  <a:pt x="1343" y="17596"/>
                </a:moveTo>
                <a:cubicBezTo>
                  <a:pt x="1290" y="17542"/>
                  <a:pt x="1219" y="17417"/>
                  <a:pt x="1255" y="17256"/>
                </a:cubicBezTo>
                <a:lnTo>
                  <a:pt x="4696" y="1592"/>
                </a:lnTo>
                <a:cubicBezTo>
                  <a:pt x="4749" y="1396"/>
                  <a:pt x="4907" y="1270"/>
                  <a:pt x="5102" y="1270"/>
                </a:cubicBezTo>
                <a:cubicBezTo>
                  <a:pt x="7060" y="1306"/>
                  <a:pt x="10519" y="1342"/>
                  <a:pt x="11402" y="1342"/>
                </a:cubicBezTo>
                <a:cubicBezTo>
                  <a:pt x="13907" y="1342"/>
                  <a:pt x="15884" y="2004"/>
                  <a:pt x="16819" y="3130"/>
                </a:cubicBezTo>
                <a:cubicBezTo>
                  <a:pt x="17490" y="3935"/>
                  <a:pt x="17702" y="5079"/>
                  <a:pt x="17455" y="6545"/>
                </a:cubicBezTo>
                <a:cubicBezTo>
                  <a:pt x="17066" y="8816"/>
                  <a:pt x="16078" y="10515"/>
                  <a:pt x="14490" y="11606"/>
                </a:cubicBezTo>
                <a:cubicBezTo>
                  <a:pt x="13307" y="12410"/>
                  <a:pt x="12196" y="12589"/>
                  <a:pt x="11984" y="12625"/>
                </a:cubicBezTo>
                <a:lnTo>
                  <a:pt x="8119" y="12660"/>
                </a:lnTo>
                <a:cubicBezTo>
                  <a:pt x="7537" y="12660"/>
                  <a:pt x="7078" y="13000"/>
                  <a:pt x="6990" y="13537"/>
                </a:cubicBezTo>
                <a:lnTo>
                  <a:pt x="6213" y="17417"/>
                </a:lnTo>
                <a:cubicBezTo>
                  <a:pt x="6178" y="17613"/>
                  <a:pt x="6019" y="17757"/>
                  <a:pt x="5825" y="17757"/>
                </a:cubicBezTo>
                <a:lnTo>
                  <a:pt x="1660" y="17757"/>
                </a:lnTo>
                <a:cubicBezTo>
                  <a:pt x="1484" y="17757"/>
                  <a:pt x="1396" y="17649"/>
                  <a:pt x="1343" y="17596"/>
                </a:cubicBezTo>
                <a:close/>
                <a:moveTo>
                  <a:pt x="19978" y="9102"/>
                </a:moveTo>
                <a:cubicBezTo>
                  <a:pt x="19607" y="11373"/>
                  <a:pt x="18602" y="13072"/>
                  <a:pt x="17013" y="14162"/>
                </a:cubicBezTo>
                <a:cubicBezTo>
                  <a:pt x="15849" y="14967"/>
                  <a:pt x="14719" y="15146"/>
                  <a:pt x="14525" y="15182"/>
                </a:cubicBezTo>
                <a:lnTo>
                  <a:pt x="10660" y="15217"/>
                </a:lnTo>
                <a:cubicBezTo>
                  <a:pt x="10060" y="15217"/>
                  <a:pt x="9619" y="15575"/>
                  <a:pt x="9513" y="16094"/>
                </a:cubicBezTo>
                <a:lnTo>
                  <a:pt x="8755" y="19974"/>
                </a:lnTo>
                <a:cubicBezTo>
                  <a:pt x="8702" y="20170"/>
                  <a:pt x="8543" y="20313"/>
                  <a:pt x="8349" y="20313"/>
                </a:cubicBezTo>
                <a:lnTo>
                  <a:pt x="4184" y="20313"/>
                </a:lnTo>
                <a:cubicBezTo>
                  <a:pt x="4025" y="20313"/>
                  <a:pt x="3919" y="20224"/>
                  <a:pt x="3866" y="20153"/>
                </a:cubicBezTo>
                <a:cubicBezTo>
                  <a:pt x="3831" y="20099"/>
                  <a:pt x="3760" y="19974"/>
                  <a:pt x="3796" y="19813"/>
                </a:cubicBezTo>
                <a:lnTo>
                  <a:pt x="3972" y="19026"/>
                </a:lnTo>
                <a:lnTo>
                  <a:pt x="5825" y="19026"/>
                </a:lnTo>
                <a:cubicBezTo>
                  <a:pt x="6602" y="19026"/>
                  <a:pt x="7290" y="18454"/>
                  <a:pt x="7449" y="17667"/>
                </a:cubicBezTo>
                <a:lnTo>
                  <a:pt x="8190" y="13930"/>
                </a:lnTo>
                <a:lnTo>
                  <a:pt x="12072" y="13894"/>
                </a:lnTo>
                <a:lnTo>
                  <a:pt x="12107" y="13876"/>
                </a:lnTo>
                <a:cubicBezTo>
                  <a:pt x="12372" y="13858"/>
                  <a:pt x="13731" y="13644"/>
                  <a:pt x="15196" y="12643"/>
                </a:cubicBezTo>
                <a:cubicBezTo>
                  <a:pt x="16025" y="12070"/>
                  <a:pt x="16731" y="11355"/>
                  <a:pt x="17296" y="10497"/>
                </a:cubicBezTo>
                <a:cubicBezTo>
                  <a:pt x="17984" y="9442"/>
                  <a:pt x="18443" y="8172"/>
                  <a:pt x="18690" y="6760"/>
                </a:cubicBezTo>
                <a:cubicBezTo>
                  <a:pt x="18778" y="6188"/>
                  <a:pt x="18813" y="5669"/>
                  <a:pt x="18796" y="5168"/>
                </a:cubicBezTo>
                <a:cubicBezTo>
                  <a:pt x="19007" y="5329"/>
                  <a:pt x="19184" y="5490"/>
                  <a:pt x="19343" y="5687"/>
                </a:cubicBezTo>
                <a:cubicBezTo>
                  <a:pt x="20013" y="6492"/>
                  <a:pt x="20225" y="7636"/>
                  <a:pt x="19978" y="9102"/>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1" name="Freeform 27"/>
          <p:cNvSpPr/>
          <p:nvPr/>
        </p:nvSpPr>
        <p:spPr>
          <a:xfrm>
            <a:off x="1958573" y="5805396"/>
            <a:ext cx="226715" cy="400911"/>
          </a:xfrm>
          <a:custGeom>
            <a:avLst/>
            <a:gdLst/>
            <a:ahLst/>
            <a:cxnLst>
              <a:cxn ang="0">
                <a:pos x="wd2" y="hd2"/>
              </a:cxn>
              <a:cxn ang="5400000">
                <a:pos x="wd2" y="hd2"/>
              </a:cxn>
              <a:cxn ang="10800000">
                <a:pos x="wd2" y="hd2"/>
              </a:cxn>
              <a:cxn ang="16200000">
                <a:pos x="wd2" y="hd2"/>
              </a:cxn>
            </a:cxnLst>
            <a:rect l="0" t="0" r="r" b="b"/>
            <a:pathLst>
              <a:path w="21600" h="21600" extrusionOk="0">
                <a:moveTo>
                  <a:pt x="13350" y="21600"/>
                </a:moveTo>
                <a:lnTo>
                  <a:pt x="7242" y="21600"/>
                </a:lnTo>
                <a:cubicBezTo>
                  <a:pt x="6234" y="21600"/>
                  <a:pt x="5384" y="21135"/>
                  <a:pt x="5384" y="20546"/>
                </a:cubicBezTo>
                <a:lnTo>
                  <a:pt x="5384" y="12756"/>
                </a:lnTo>
                <a:lnTo>
                  <a:pt x="1826" y="12756"/>
                </a:lnTo>
                <a:cubicBezTo>
                  <a:pt x="819" y="12756"/>
                  <a:pt x="0" y="12274"/>
                  <a:pt x="0" y="11702"/>
                </a:cubicBezTo>
                <a:lnTo>
                  <a:pt x="0" y="8361"/>
                </a:lnTo>
                <a:cubicBezTo>
                  <a:pt x="0" y="7790"/>
                  <a:pt x="819" y="7307"/>
                  <a:pt x="1826" y="7307"/>
                </a:cubicBezTo>
                <a:lnTo>
                  <a:pt x="5384" y="7307"/>
                </a:lnTo>
                <a:lnTo>
                  <a:pt x="5384" y="5646"/>
                </a:lnTo>
                <a:cubicBezTo>
                  <a:pt x="5384" y="3984"/>
                  <a:pt x="6297" y="2573"/>
                  <a:pt x="8061" y="1554"/>
                </a:cubicBezTo>
                <a:cubicBezTo>
                  <a:pt x="9792" y="536"/>
                  <a:pt x="12248" y="0"/>
                  <a:pt x="15114" y="0"/>
                </a:cubicBezTo>
                <a:lnTo>
                  <a:pt x="19742" y="0"/>
                </a:lnTo>
                <a:cubicBezTo>
                  <a:pt x="20781" y="0"/>
                  <a:pt x="21600" y="482"/>
                  <a:pt x="21600" y="1054"/>
                </a:cubicBezTo>
                <a:lnTo>
                  <a:pt x="21600" y="4163"/>
                </a:lnTo>
                <a:cubicBezTo>
                  <a:pt x="21600" y="4734"/>
                  <a:pt x="20781" y="5199"/>
                  <a:pt x="19742" y="5199"/>
                </a:cubicBezTo>
                <a:lnTo>
                  <a:pt x="16625" y="5199"/>
                </a:lnTo>
                <a:cubicBezTo>
                  <a:pt x="15680" y="5199"/>
                  <a:pt x="15429" y="5306"/>
                  <a:pt x="15366" y="5342"/>
                </a:cubicBezTo>
                <a:cubicBezTo>
                  <a:pt x="15271" y="5396"/>
                  <a:pt x="15177" y="5556"/>
                  <a:pt x="15177" y="5985"/>
                </a:cubicBezTo>
                <a:lnTo>
                  <a:pt x="15177" y="7307"/>
                </a:lnTo>
                <a:lnTo>
                  <a:pt x="19522" y="7307"/>
                </a:lnTo>
                <a:cubicBezTo>
                  <a:pt x="19837" y="7307"/>
                  <a:pt x="20152" y="7361"/>
                  <a:pt x="20435" y="7450"/>
                </a:cubicBezTo>
                <a:cubicBezTo>
                  <a:pt x="21002" y="7629"/>
                  <a:pt x="21380" y="7986"/>
                  <a:pt x="21380" y="8361"/>
                </a:cubicBezTo>
                <a:lnTo>
                  <a:pt x="21380" y="11702"/>
                </a:lnTo>
                <a:cubicBezTo>
                  <a:pt x="21380" y="12274"/>
                  <a:pt x="20561" y="12756"/>
                  <a:pt x="19522" y="12756"/>
                </a:cubicBezTo>
                <a:lnTo>
                  <a:pt x="15177" y="12756"/>
                </a:lnTo>
                <a:lnTo>
                  <a:pt x="15177" y="20546"/>
                </a:lnTo>
                <a:cubicBezTo>
                  <a:pt x="15177" y="21135"/>
                  <a:pt x="14358" y="21600"/>
                  <a:pt x="13350" y="21600"/>
                </a:cubicBezTo>
                <a:close/>
                <a:moveTo>
                  <a:pt x="7620" y="20332"/>
                </a:moveTo>
                <a:lnTo>
                  <a:pt x="12941" y="20332"/>
                </a:lnTo>
                <a:lnTo>
                  <a:pt x="12941" y="12185"/>
                </a:lnTo>
                <a:cubicBezTo>
                  <a:pt x="12941" y="11792"/>
                  <a:pt x="13508" y="11488"/>
                  <a:pt x="14169" y="11488"/>
                </a:cubicBezTo>
                <a:lnTo>
                  <a:pt x="19144" y="11488"/>
                </a:lnTo>
                <a:lnTo>
                  <a:pt x="19144" y="8576"/>
                </a:lnTo>
                <a:lnTo>
                  <a:pt x="14169" y="8576"/>
                </a:lnTo>
                <a:cubicBezTo>
                  <a:pt x="13508" y="8576"/>
                  <a:pt x="12941" y="8272"/>
                  <a:pt x="12941" y="7879"/>
                </a:cubicBezTo>
                <a:lnTo>
                  <a:pt x="12941" y="5985"/>
                </a:lnTo>
                <a:cubicBezTo>
                  <a:pt x="12941" y="5503"/>
                  <a:pt x="13036" y="4931"/>
                  <a:pt x="13697" y="4502"/>
                </a:cubicBezTo>
                <a:cubicBezTo>
                  <a:pt x="14484" y="4002"/>
                  <a:pt x="15743" y="3931"/>
                  <a:pt x="16625" y="3931"/>
                </a:cubicBezTo>
                <a:lnTo>
                  <a:pt x="19364" y="3931"/>
                </a:lnTo>
                <a:lnTo>
                  <a:pt x="19364" y="1268"/>
                </a:lnTo>
                <a:lnTo>
                  <a:pt x="15114" y="1268"/>
                </a:lnTo>
                <a:cubicBezTo>
                  <a:pt x="10485" y="1268"/>
                  <a:pt x="7620" y="2948"/>
                  <a:pt x="7620" y="5646"/>
                </a:cubicBezTo>
                <a:lnTo>
                  <a:pt x="7620" y="7879"/>
                </a:lnTo>
                <a:cubicBezTo>
                  <a:pt x="7620" y="8272"/>
                  <a:pt x="7085" y="8576"/>
                  <a:pt x="6392" y="8576"/>
                </a:cubicBezTo>
                <a:lnTo>
                  <a:pt x="2236" y="8576"/>
                </a:lnTo>
                <a:lnTo>
                  <a:pt x="2236" y="11488"/>
                </a:lnTo>
                <a:lnTo>
                  <a:pt x="6392" y="11488"/>
                </a:lnTo>
                <a:cubicBezTo>
                  <a:pt x="7085" y="11488"/>
                  <a:pt x="7620" y="11792"/>
                  <a:pt x="7620" y="12185"/>
                </a:cubicBezTo>
                <a:lnTo>
                  <a:pt x="7620" y="20332"/>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2" name="Freeform 28"/>
          <p:cNvSpPr/>
          <p:nvPr/>
        </p:nvSpPr>
        <p:spPr>
          <a:xfrm>
            <a:off x="3245354" y="5818204"/>
            <a:ext cx="358971" cy="400912"/>
          </a:xfrm>
          <a:custGeom>
            <a:avLst/>
            <a:gdLst/>
            <a:ahLst/>
            <a:cxnLst>
              <a:cxn ang="0">
                <a:pos x="wd2" y="hd2"/>
              </a:cxn>
              <a:cxn ang="5400000">
                <a:pos x="wd2" y="hd2"/>
              </a:cxn>
              <a:cxn ang="10800000">
                <a:pos x="wd2" y="hd2"/>
              </a:cxn>
              <a:cxn ang="16200000">
                <a:pos x="wd2" y="hd2"/>
              </a:cxn>
            </a:cxnLst>
            <a:rect l="0" t="0" r="r" b="b"/>
            <a:pathLst>
              <a:path w="21543" h="21600" extrusionOk="0">
                <a:moveTo>
                  <a:pt x="11686" y="21600"/>
                </a:moveTo>
                <a:lnTo>
                  <a:pt x="11626" y="21600"/>
                </a:lnTo>
                <a:cubicBezTo>
                  <a:pt x="10890" y="21529"/>
                  <a:pt x="10332" y="21118"/>
                  <a:pt x="10093" y="20492"/>
                </a:cubicBezTo>
                <a:cubicBezTo>
                  <a:pt x="9954" y="20099"/>
                  <a:pt x="9974" y="19760"/>
                  <a:pt x="9974" y="19653"/>
                </a:cubicBezTo>
                <a:cubicBezTo>
                  <a:pt x="9974" y="19474"/>
                  <a:pt x="9954" y="19295"/>
                  <a:pt x="9914" y="19117"/>
                </a:cubicBezTo>
                <a:cubicBezTo>
                  <a:pt x="9755" y="18616"/>
                  <a:pt x="9516" y="18205"/>
                  <a:pt x="8939" y="17187"/>
                </a:cubicBezTo>
                <a:lnTo>
                  <a:pt x="8919" y="17133"/>
                </a:lnTo>
                <a:cubicBezTo>
                  <a:pt x="8521" y="16455"/>
                  <a:pt x="8083" y="16204"/>
                  <a:pt x="7465" y="15865"/>
                </a:cubicBezTo>
                <a:cubicBezTo>
                  <a:pt x="6928" y="15579"/>
                  <a:pt x="6351" y="15258"/>
                  <a:pt x="5694" y="14632"/>
                </a:cubicBezTo>
                <a:cubicBezTo>
                  <a:pt x="5415" y="14346"/>
                  <a:pt x="5076" y="13918"/>
                  <a:pt x="4778" y="13471"/>
                </a:cubicBezTo>
                <a:cubicBezTo>
                  <a:pt x="4718" y="13417"/>
                  <a:pt x="4678" y="13346"/>
                  <a:pt x="4639" y="13257"/>
                </a:cubicBezTo>
                <a:cubicBezTo>
                  <a:pt x="4639" y="13257"/>
                  <a:pt x="4619" y="13239"/>
                  <a:pt x="4619" y="13239"/>
                </a:cubicBezTo>
                <a:cubicBezTo>
                  <a:pt x="4619" y="13203"/>
                  <a:pt x="4599" y="13185"/>
                  <a:pt x="4579" y="13149"/>
                </a:cubicBezTo>
                <a:cubicBezTo>
                  <a:pt x="4539" y="13096"/>
                  <a:pt x="4499" y="13042"/>
                  <a:pt x="4479" y="12989"/>
                </a:cubicBezTo>
                <a:cubicBezTo>
                  <a:pt x="3922" y="12542"/>
                  <a:pt x="3046" y="12560"/>
                  <a:pt x="2528" y="12560"/>
                </a:cubicBezTo>
                <a:cubicBezTo>
                  <a:pt x="2469" y="12560"/>
                  <a:pt x="2429" y="12560"/>
                  <a:pt x="2369" y="12560"/>
                </a:cubicBezTo>
                <a:cubicBezTo>
                  <a:pt x="1453" y="12560"/>
                  <a:pt x="916" y="12238"/>
                  <a:pt x="617" y="11970"/>
                </a:cubicBezTo>
                <a:cubicBezTo>
                  <a:pt x="219" y="11595"/>
                  <a:pt x="0" y="11059"/>
                  <a:pt x="0" y="10416"/>
                </a:cubicBezTo>
                <a:lnTo>
                  <a:pt x="0" y="3537"/>
                </a:lnTo>
                <a:cubicBezTo>
                  <a:pt x="0" y="2591"/>
                  <a:pt x="358" y="2198"/>
                  <a:pt x="617" y="1983"/>
                </a:cubicBezTo>
                <a:cubicBezTo>
                  <a:pt x="1135" y="1554"/>
                  <a:pt x="1871" y="1501"/>
                  <a:pt x="2389" y="1501"/>
                </a:cubicBezTo>
                <a:lnTo>
                  <a:pt x="4061" y="1501"/>
                </a:lnTo>
                <a:cubicBezTo>
                  <a:pt x="4459" y="1501"/>
                  <a:pt x="4858" y="1358"/>
                  <a:pt x="5375" y="1143"/>
                </a:cubicBezTo>
                <a:cubicBezTo>
                  <a:pt x="5654" y="1036"/>
                  <a:pt x="5972" y="911"/>
                  <a:pt x="6331" y="786"/>
                </a:cubicBezTo>
                <a:cubicBezTo>
                  <a:pt x="8083" y="250"/>
                  <a:pt x="10372" y="0"/>
                  <a:pt x="13597" y="0"/>
                </a:cubicBezTo>
                <a:cubicBezTo>
                  <a:pt x="14214" y="0"/>
                  <a:pt x="16145" y="0"/>
                  <a:pt x="16145" y="0"/>
                </a:cubicBezTo>
                <a:cubicBezTo>
                  <a:pt x="16842" y="0"/>
                  <a:pt x="17499" y="250"/>
                  <a:pt x="18036" y="715"/>
                </a:cubicBezTo>
                <a:cubicBezTo>
                  <a:pt x="18335" y="947"/>
                  <a:pt x="18494" y="1268"/>
                  <a:pt x="18574" y="1662"/>
                </a:cubicBezTo>
                <a:cubicBezTo>
                  <a:pt x="18594" y="1733"/>
                  <a:pt x="18594" y="1930"/>
                  <a:pt x="18594" y="2019"/>
                </a:cubicBezTo>
                <a:cubicBezTo>
                  <a:pt x="18614" y="2269"/>
                  <a:pt x="18574" y="2501"/>
                  <a:pt x="18474" y="2716"/>
                </a:cubicBezTo>
                <a:cubicBezTo>
                  <a:pt x="19032" y="2769"/>
                  <a:pt x="19569" y="2984"/>
                  <a:pt x="19968" y="3341"/>
                </a:cubicBezTo>
                <a:cubicBezTo>
                  <a:pt x="20465" y="3752"/>
                  <a:pt x="20744" y="4341"/>
                  <a:pt x="20744" y="4985"/>
                </a:cubicBezTo>
                <a:cubicBezTo>
                  <a:pt x="20744" y="5467"/>
                  <a:pt x="20565" y="5914"/>
                  <a:pt x="20266" y="6271"/>
                </a:cubicBezTo>
                <a:cubicBezTo>
                  <a:pt x="20445" y="6360"/>
                  <a:pt x="20625" y="6467"/>
                  <a:pt x="20764" y="6593"/>
                </a:cubicBezTo>
                <a:cubicBezTo>
                  <a:pt x="21162" y="6950"/>
                  <a:pt x="21381" y="7432"/>
                  <a:pt x="21381" y="8040"/>
                </a:cubicBezTo>
                <a:cubicBezTo>
                  <a:pt x="21401" y="8647"/>
                  <a:pt x="21182" y="9165"/>
                  <a:pt x="20744" y="9558"/>
                </a:cubicBezTo>
                <a:cubicBezTo>
                  <a:pt x="21202" y="9969"/>
                  <a:pt x="21500" y="10577"/>
                  <a:pt x="21540" y="11238"/>
                </a:cubicBezTo>
                <a:cubicBezTo>
                  <a:pt x="21600" y="12488"/>
                  <a:pt x="20585" y="13542"/>
                  <a:pt x="19291" y="13614"/>
                </a:cubicBezTo>
                <a:lnTo>
                  <a:pt x="13836" y="14221"/>
                </a:lnTo>
                <a:cubicBezTo>
                  <a:pt x="14294" y="15204"/>
                  <a:pt x="14831" y="16758"/>
                  <a:pt x="14831" y="18706"/>
                </a:cubicBezTo>
                <a:cubicBezTo>
                  <a:pt x="14831" y="19796"/>
                  <a:pt x="14433" y="20600"/>
                  <a:pt x="13677" y="21100"/>
                </a:cubicBezTo>
                <a:cubicBezTo>
                  <a:pt x="13159" y="21421"/>
                  <a:pt x="12482" y="21600"/>
                  <a:pt x="11686" y="21600"/>
                </a:cubicBezTo>
                <a:close/>
                <a:moveTo>
                  <a:pt x="11387" y="19742"/>
                </a:moveTo>
                <a:cubicBezTo>
                  <a:pt x="11387" y="19796"/>
                  <a:pt x="11387" y="19956"/>
                  <a:pt x="11447" y="20099"/>
                </a:cubicBezTo>
                <a:cubicBezTo>
                  <a:pt x="11507" y="20242"/>
                  <a:pt x="11586" y="20314"/>
                  <a:pt x="11746" y="20332"/>
                </a:cubicBezTo>
                <a:cubicBezTo>
                  <a:pt x="12204" y="20332"/>
                  <a:pt x="12582" y="20242"/>
                  <a:pt x="12841" y="20064"/>
                </a:cubicBezTo>
                <a:cubicBezTo>
                  <a:pt x="13219" y="19831"/>
                  <a:pt x="13418" y="19367"/>
                  <a:pt x="13418" y="18706"/>
                </a:cubicBezTo>
                <a:cubicBezTo>
                  <a:pt x="13418" y="16848"/>
                  <a:pt x="12860" y="15365"/>
                  <a:pt x="12522" y="14650"/>
                </a:cubicBezTo>
                <a:cubicBezTo>
                  <a:pt x="12343" y="14311"/>
                  <a:pt x="12383" y="13918"/>
                  <a:pt x="12582" y="13578"/>
                </a:cubicBezTo>
                <a:cubicBezTo>
                  <a:pt x="12801" y="13239"/>
                  <a:pt x="13159" y="13024"/>
                  <a:pt x="13597" y="12971"/>
                </a:cubicBezTo>
                <a:lnTo>
                  <a:pt x="19171" y="12345"/>
                </a:lnTo>
                <a:lnTo>
                  <a:pt x="19191" y="12345"/>
                </a:lnTo>
                <a:cubicBezTo>
                  <a:pt x="19729" y="12328"/>
                  <a:pt x="20167" y="11845"/>
                  <a:pt x="20127" y="11291"/>
                </a:cubicBezTo>
                <a:cubicBezTo>
                  <a:pt x="20107" y="10720"/>
                  <a:pt x="19689" y="10237"/>
                  <a:pt x="19211" y="10219"/>
                </a:cubicBezTo>
                <a:cubicBezTo>
                  <a:pt x="18853" y="10201"/>
                  <a:pt x="18554" y="9951"/>
                  <a:pt x="18534" y="9630"/>
                </a:cubicBezTo>
                <a:cubicBezTo>
                  <a:pt x="18494" y="9308"/>
                  <a:pt x="18733" y="9004"/>
                  <a:pt x="19092" y="8933"/>
                </a:cubicBezTo>
                <a:cubicBezTo>
                  <a:pt x="19510" y="8862"/>
                  <a:pt x="20007" y="8647"/>
                  <a:pt x="19968" y="8075"/>
                </a:cubicBezTo>
                <a:lnTo>
                  <a:pt x="19968" y="8058"/>
                </a:lnTo>
                <a:cubicBezTo>
                  <a:pt x="19968" y="7665"/>
                  <a:pt x="19828" y="7539"/>
                  <a:pt x="19788" y="7504"/>
                </a:cubicBezTo>
                <a:cubicBezTo>
                  <a:pt x="19510" y="7254"/>
                  <a:pt x="18773" y="7271"/>
                  <a:pt x="18335" y="7271"/>
                </a:cubicBezTo>
                <a:cubicBezTo>
                  <a:pt x="17957" y="7289"/>
                  <a:pt x="17618" y="7021"/>
                  <a:pt x="17579" y="6664"/>
                </a:cubicBezTo>
                <a:cubicBezTo>
                  <a:pt x="17539" y="6485"/>
                  <a:pt x="17599" y="6307"/>
                  <a:pt x="17738" y="6164"/>
                </a:cubicBezTo>
                <a:cubicBezTo>
                  <a:pt x="17877" y="6021"/>
                  <a:pt x="18056" y="5932"/>
                  <a:pt x="18275" y="5914"/>
                </a:cubicBezTo>
                <a:cubicBezTo>
                  <a:pt x="18773" y="5878"/>
                  <a:pt x="19331" y="5574"/>
                  <a:pt x="19331" y="4985"/>
                </a:cubicBezTo>
                <a:cubicBezTo>
                  <a:pt x="19331" y="4699"/>
                  <a:pt x="19211" y="4431"/>
                  <a:pt x="18992" y="4252"/>
                </a:cubicBezTo>
                <a:cubicBezTo>
                  <a:pt x="18773" y="4056"/>
                  <a:pt x="18474" y="3966"/>
                  <a:pt x="18156" y="3966"/>
                </a:cubicBezTo>
                <a:lnTo>
                  <a:pt x="17200" y="4038"/>
                </a:lnTo>
                <a:cubicBezTo>
                  <a:pt x="16742" y="4073"/>
                  <a:pt x="16344" y="3770"/>
                  <a:pt x="16285" y="3359"/>
                </a:cubicBezTo>
                <a:cubicBezTo>
                  <a:pt x="16265" y="3037"/>
                  <a:pt x="16464" y="2733"/>
                  <a:pt x="16782" y="2608"/>
                </a:cubicBezTo>
                <a:cubicBezTo>
                  <a:pt x="17061" y="2501"/>
                  <a:pt x="17200" y="2305"/>
                  <a:pt x="17180" y="2072"/>
                </a:cubicBezTo>
                <a:lnTo>
                  <a:pt x="17180" y="2019"/>
                </a:lnTo>
                <a:cubicBezTo>
                  <a:pt x="17180" y="1983"/>
                  <a:pt x="17180" y="1894"/>
                  <a:pt x="17180" y="1858"/>
                </a:cubicBezTo>
                <a:cubicBezTo>
                  <a:pt x="17141" y="1697"/>
                  <a:pt x="17101" y="1662"/>
                  <a:pt x="17061" y="1626"/>
                </a:cubicBezTo>
                <a:cubicBezTo>
                  <a:pt x="16782" y="1394"/>
                  <a:pt x="16484" y="1268"/>
                  <a:pt x="16145" y="1268"/>
                </a:cubicBezTo>
                <a:cubicBezTo>
                  <a:pt x="16145" y="1268"/>
                  <a:pt x="14214" y="1268"/>
                  <a:pt x="13597" y="1268"/>
                </a:cubicBezTo>
                <a:cubicBezTo>
                  <a:pt x="10571" y="1268"/>
                  <a:pt x="8361" y="1501"/>
                  <a:pt x="6808" y="1983"/>
                </a:cubicBezTo>
                <a:cubicBezTo>
                  <a:pt x="6490" y="2090"/>
                  <a:pt x="6211" y="2198"/>
                  <a:pt x="5952" y="2305"/>
                </a:cubicBezTo>
                <a:cubicBezTo>
                  <a:pt x="5335" y="2555"/>
                  <a:pt x="4778" y="2769"/>
                  <a:pt x="4061" y="2769"/>
                </a:cubicBezTo>
                <a:lnTo>
                  <a:pt x="2389" y="2769"/>
                </a:lnTo>
                <a:cubicBezTo>
                  <a:pt x="1832" y="2769"/>
                  <a:pt x="1632" y="2859"/>
                  <a:pt x="1553" y="2912"/>
                </a:cubicBezTo>
                <a:cubicBezTo>
                  <a:pt x="1433" y="3019"/>
                  <a:pt x="1413" y="3323"/>
                  <a:pt x="1413" y="3537"/>
                </a:cubicBezTo>
                <a:lnTo>
                  <a:pt x="1413" y="10416"/>
                </a:lnTo>
                <a:cubicBezTo>
                  <a:pt x="1413" y="11041"/>
                  <a:pt x="1692" y="11291"/>
                  <a:pt x="2389" y="11291"/>
                </a:cubicBezTo>
                <a:cubicBezTo>
                  <a:pt x="2429" y="11291"/>
                  <a:pt x="2469" y="11291"/>
                  <a:pt x="2508" y="11291"/>
                </a:cubicBezTo>
                <a:cubicBezTo>
                  <a:pt x="3185" y="11291"/>
                  <a:pt x="4579" y="11273"/>
                  <a:pt x="5534" y="12149"/>
                </a:cubicBezTo>
                <a:lnTo>
                  <a:pt x="5634" y="12220"/>
                </a:lnTo>
                <a:lnTo>
                  <a:pt x="5674" y="12310"/>
                </a:lnTo>
                <a:cubicBezTo>
                  <a:pt x="5714" y="12399"/>
                  <a:pt x="5773" y="12488"/>
                  <a:pt x="5813" y="12560"/>
                </a:cubicBezTo>
                <a:lnTo>
                  <a:pt x="5833" y="12578"/>
                </a:lnTo>
                <a:cubicBezTo>
                  <a:pt x="5833" y="12596"/>
                  <a:pt x="5833" y="12596"/>
                  <a:pt x="5853" y="12596"/>
                </a:cubicBezTo>
                <a:cubicBezTo>
                  <a:pt x="5873" y="12631"/>
                  <a:pt x="5893" y="12685"/>
                  <a:pt x="5913" y="12738"/>
                </a:cubicBezTo>
                <a:lnTo>
                  <a:pt x="5933" y="12738"/>
                </a:lnTo>
                <a:lnTo>
                  <a:pt x="5972" y="12792"/>
                </a:lnTo>
                <a:cubicBezTo>
                  <a:pt x="6211" y="13185"/>
                  <a:pt x="6510" y="13542"/>
                  <a:pt x="6729" y="13775"/>
                </a:cubicBezTo>
                <a:cubicBezTo>
                  <a:pt x="7246" y="14275"/>
                  <a:pt x="7724" y="14543"/>
                  <a:pt x="8202" y="14793"/>
                </a:cubicBezTo>
                <a:cubicBezTo>
                  <a:pt x="8879" y="15168"/>
                  <a:pt x="9596" y="15561"/>
                  <a:pt x="10173" y="16562"/>
                </a:cubicBezTo>
                <a:lnTo>
                  <a:pt x="10193" y="16598"/>
                </a:lnTo>
                <a:cubicBezTo>
                  <a:pt x="10810" y="17669"/>
                  <a:pt x="11089" y="18170"/>
                  <a:pt x="11268" y="18813"/>
                </a:cubicBezTo>
                <a:cubicBezTo>
                  <a:pt x="11367" y="19099"/>
                  <a:pt x="11387" y="19402"/>
                  <a:pt x="11387" y="19706"/>
                </a:cubicBezTo>
                <a:lnTo>
                  <a:pt x="11387" y="19742"/>
                </a:lnTo>
                <a:close/>
                <a:moveTo>
                  <a:pt x="19271" y="8951"/>
                </a:moveTo>
                <a:close/>
                <a:moveTo>
                  <a:pt x="17180" y="2001"/>
                </a:moveTo>
                <a:cubicBezTo>
                  <a:pt x="17180" y="2019"/>
                  <a:pt x="17180" y="2019"/>
                  <a:pt x="17180" y="2019"/>
                </a:cubicBezTo>
                <a:lnTo>
                  <a:pt x="17180" y="2001"/>
                </a:lnTo>
                <a:close/>
                <a:moveTo>
                  <a:pt x="17180" y="1858"/>
                </a:moveTo>
                <a:cubicBezTo>
                  <a:pt x="17180" y="1858"/>
                  <a:pt x="17180" y="1858"/>
                  <a:pt x="17180" y="1858"/>
                </a:cubicBezTo>
                <a:cubicBezTo>
                  <a:pt x="17180" y="1858"/>
                  <a:pt x="17180" y="1858"/>
                  <a:pt x="17180" y="1858"/>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3" name="Freeform 29"/>
          <p:cNvSpPr/>
          <p:nvPr/>
        </p:nvSpPr>
        <p:spPr>
          <a:xfrm>
            <a:off x="3878402" y="5864922"/>
            <a:ext cx="400171" cy="306239"/>
          </a:xfrm>
          <a:custGeom>
            <a:avLst/>
            <a:gdLst/>
            <a:ahLst/>
            <a:cxnLst>
              <a:cxn ang="0">
                <a:pos x="wd2" y="hd2"/>
              </a:cxn>
              <a:cxn ang="5400000">
                <a:pos x="wd2" y="hd2"/>
              </a:cxn>
              <a:cxn ang="10800000">
                <a:pos x="wd2" y="hd2"/>
              </a:cxn>
              <a:cxn ang="16200000">
                <a:pos x="wd2" y="hd2"/>
              </a:cxn>
            </a:cxnLst>
            <a:rect l="0" t="0" r="r" b="b"/>
            <a:pathLst>
              <a:path w="21491" h="21518" extrusionOk="0">
                <a:moveTo>
                  <a:pt x="21306" y="384"/>
                </a:moveTo>
                <a:cubicBezTo>
                  <a:pt x="21111" y="35"/>
                  <a:pt x="20755" y="-82"/>
                  <a:pt x="20453" y="58"/>
                </a:cubicBezTo>
                <a:lnTo>
                  <a:pt x="737" y="9401"/>
                </a:lnTo>
                <a:cubicBezTo>
                  <a:pt x="346" y="9588"/>
                  <a:pt x="62" y="10054"/>
                  <a:pt x="8" y="10590"/>
                </a:cubicBezTo>
                <a:cubicBezTo>
                  <a:pt x="-45" y="11126"/>
                  <a:pt x="151" y="11662"/>
                  <a:pt x="488" y="11965"/>
                </a:cubicBezTo>
                <a:lnTo>
                  <a:pt x="3297" y="14481"/>
                </a:lnTo>
                <a:cubicBezTo>
                  <a:pt x="3582" y="14737"/>
                  <a:pt x="3919" y="14761"/>
                  <a:pt x="4222" y="14551"/>
                </a:cubicBezTo>
                <a:lnTo>
                  <a:pt x="10337" y="10334"/>
                </a:lnTo>
                <a:lnTo>
                  <a:pt x="5573" y="14994"/>
                </a:lnTo>
                <a:cubicBezTo>
                  <a:pt x="5342" y="15203"/>
                  <a:pt x="5217" y="15553"/>
                  <a:pt x="5217" y="15926"/>
                </a:cubicBezTo>
                <a:lnTo>
                  <a:pt x="5217" y="20236"/>
                </a:lnTo>
                <a:cubicBezTo>
                  <a:pt x="5217" y="20679"/>
                  <a:pt x="5395" y="21099"/>
                  <a:pt x="5697" y="21308"/>
                </a:cubicBezTo>
                <a:cubicBezTo>
                  <a:pt x="5999" y="21518"/>
                  <a:pt x="6355" y="21495"/>
                  <a:pt x="6639" y="21262"/>
                </a:cubicBezTo>
                <a:lnTo>
                  <a:pt x="8791" y="19398"/>
                </a:lnTo>
                <a:lnTo>
                  <a:pt x="10888" y="21262"/>
                </a:lnTo>
                <a:cubicBezTo>
                  <a:pt x="11084" y="21448"/>
                  <a:pt x="11297" y="21518"/>
                  <a:pt x="11511" y="21518"/>
                </a:cubicBezTo>
                <a:cubicBezTo>
                  <a:pt x="11599" y="21518"/>
                  <a:pt x="11671" y="21518"/>
                  <a:pt x="11742" y="21495"/>
                </a:cubicBezTo>
                <a:cubicBezTo>
                  <a:pt x="12044" y="21401"/>
                  <a:pt x="12293" y="21168"/>
                  <a:pt x="12453" y="20842"/>
                </a:cubicBezTo>
                <a:lnTo>
                  <a:pt x="21377" y="1572"/>
                </a:lnTo>
                <a:cubicBezTo>
                  <a:pt x="21555" y="1200"/>
                  <a:pt x="21519" y="710"/>
                  <a:pt x="21306" y="384"/>
                </a:cubicBezTo>
                <a:close/>
                <a:moveTo>
                  <a:pt x="11475" y="19794"/>
                </a:moveTo>
                <a:lnTo>
                  <a:pt x="9288" y="17836"/>
                </a:lnTo>
                <a:cubicBezTo>
                  <a:pt x="9146" y="17697"/>
                  <a:pt x="8968" y="17627"/>
                  <a:pt x="8791" y="17627"/>
                </a:cubicBezTo>
                <a:cubicBezTo>
                  <a:pt x="8613" y="17627"/>
                  <a:pt x="8453" y="17697"/>
                  <a:pt x="8293" y="17836"/>
                </a:cubicBezTo>
                <a:lnTo>
                  <a:pt x="6462" y="19421"/>
                </a:lnTo>
                <a:lnTo>
                  <a:pt x="6462" y="16159"/>
                </a:lnTo>
                <a:lnTo>
                  <a:pt x="14888" y="7934"/>
                </a:lnTo>
                <a:cubicBezTo>
                  <a:pt x="15262" y="7561"/>
                  <a:pt x="15351" y="6908"/>
                  <a:pt x="15102" y="6372"/>
                </a:cubicBezTo>
                <a:cubicBezTo>
                  <a:pt x="14853" y="5860"/>
                  <a:pt x="14355" y="5673"/>
                  <a:pt x="13928" y="5976"/>
                </a:cubicBezTo>
                <a:lnTo>
                  <a:pt x="3831" y="12943"/>
                </a:lnTo>
                <a:lnTo>
                  <a:pt x="1448" y="10823"/>
                </a:lnTo>
                <a:lnTo>
                  <a:pt x="19599" y="2225"/>
                </a:lnTo>
                <a:lnTo>
                  <a:pt x="11475" y="19794"/>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4" name="Freeform 30"/>
          <p:cNvSpPr/>
          <p:nvPr/>
        </p:nvSpPr>
        <p:spPr>
          <a:xfrm>
            <a:off x="5852957" y="5828451"/>
            <a:ext cx="399631" cy="401233"/>
          </a:xfrm>
          <a:custGeom>
            <a:avLst/>
            <a:gdLst/>
            <a:ahLst/>
            <a:cxnLst>
              <a:cxn ang="0">
                <a:pos x="wd2" y="hd2"/>
              </a:cxn>
              <a:cxn ang="5400000">
                <a:pos x="wd2" y="hd2"/>
              </a:cxn>
              <a:cxn ang="10800000">
                <a:pos x="wd2" y="hd2"/>
              </a:cxn>
              <a:cxn ang="16200000">
                <a:pos x="wd2" y="hd2"/>
              </a:cxn>
            </a:cxnLst>
            <a:rect l="0" t="0" r="r" b="b"/>
            <a:pathLst>
              <a:path w="21600" h="21548" extrusionOk="0">
                <a:moveTo>
                  <a:pt x="10800" y="1"/>
                </a:moveTo>
                <a:cubicBezTo>
                  <a:pt x="7975" y="-52"/>
                  <a:pt x="5292" y="1000"/>
                  <a:pt x="3254" y="2942"/>
                </a:cubicBezTo>
                <a:cubicBezTo>
                  <a:pt x="1215" y="4884"/>
                  <a:pt x="54" y="7521"/>
                  <a:pt x="0" y="10336"/>
                </a:cubicBezTo>
                <a:lnTo>
                  <a:pt x="0" y="10353"/>
                </a:lnTo>
                <a:cubicBezTo>
                  <a:pt x="18" y="13222"/>
                  <a:pt x="1256" y="15952"/>
                  <a:pt x="3384" y="17877"/>
                </a:cubicBezTo>
                <a:lnTo>
                  <a:pt x="3384" y="20473"/>
                </a:lnTo>
                <a:cubicBezTo>
                  <a:pt x="3384" y="20972"/>
                  <a:pt x="3740" y="21424"/>
                  <a:pt x="4223" y="21531"/>
                </a:cubicBezTo>
                <a:cubicBezTo>
                  <a:pt x="4295" y="21531"/>
                  <a:pt x="4385" y="21548"/>
                  <a:pt x="4457" y="21548"/>
                </a:cubicBezTo>
                <a:cubicBezTo>
                  <a:pt x="4653" y="21548"/>
                  <a:pt x="4832" y="21492"/>
                  <a:pt x="5011" y="21385"/>
                </a:cubicBezTo>
                <a:lnTo>
                  <a:pt x="7096" y="20086"/>
                </a:lnTo>
                <a:cubicBezTo>
                  <a:pt x="8294" y="20496"/>
                  <a:pt x="9531" y="20688"/>
                  <a:pt x="10783" y="20688"/>
                </a:cubicBezTo>
                <a:lnTo>
                  <a:pt x="10800" y="20688"/>
                </a:lnTo>
                <a:cubicBezTo>
                  <a:pt x="10872" y="20706"/>
                  <a:pt x="10945" y="20705"/>
                  <a:pt x="10999" y="20705"/>
                </a:cubicBezTo>
                <a:cubicBezTo>
                  <a:pt x="13753" y="20705"/>
                  <a:pt x="16343" y="19654"/>
                  <a:pt x="18346" y="17765"/>
                </a:cubicBezTo>
                <a:cubicBezTo>
                  <a:pt x="20385" y="15805"/>
                  <a:pt x="21546" y="13186"/>
                  <a:pt x="21600" y="10371"/>
                </a:cubicBezTo>
                <a:lnTo>
                  <a:pt x="21600" y="10336"/>
                </a:lnTo>
                <a:cubicBezTo>
                  <a:pt x="21546" y="7521"/>
                  <a:pt x="20384" y="4884"/>
                  <a:pt x="18346" y="2942"/>
                </a:cubicBezTo>
                <a:cubicBezTo>
                  <a:pt x="16308" y="1000"/>
                  <a:pt x="13625" y="-52"/>
                  <a:pt x="10800" y="1"/>
                </a:cubicBezTo>
                <a:close/>
                <a:moveTo>
                  <a:pt x="10783" y="1265"/>
                </a:moveTo>
                <a:lnTo>
                  <a:pt x="10817" y="1265"/>
                </a:lnTo>
                <a:cubicBezTo>
                  <a:pt x="13303" y="1212"/>
                  <a:pt x="15666" y="2143"/>
                  <a:pt x="17472" y="3853"/>
                </a:cubicBezTo>
                <a:cubicBezTo>
                  <a:pt x="19260" y="5564"/>
                  <a:pt x="20282" y="7876"/>
                  <a:pt x="20354" y="10353"/>
                </a:cubicBezTo>
                <a:cubicBezTo>
                  <a:pt x="20282" y="12830"/>
                  <a:pt x="19260" y="15134"/>
                  <a:pt x="17472" y="16845"/>
                </a:cubicBezTo>
                <a:cubicBezTo>
                  <a:pt x="15666" y="18573"/>
                  <a:pt x="13303" y="19477"/>
                  <a:pt x="10817" y="19441"/>
                </a:cubicBezTo>
                <a:lnTo>
                  <a:pt x="10800" y="19441"/>
                </a:lnTo>
                <a:cubicBezTo>
                  <a:pt x="9638" y="19441"/>
                  <a:pt x="8481" y="19232"/>
                  <a:pt x="7390" y="18840"/>
                </a:cubicBezTo>
                <a:cubicBezTo>
                  <a:pt x="7122" y="18733"/>
                  <a:pt x="6818" y="18766"/>
                  <a:pt x="6586" y="18908"/>
                </a:cubicBezTo>
                <a:lnTo>
                  <a:pt x="4647" y="20121"/>
                </a:lnTo>
                <a:lnTo>
                  <a:pt x="4647" y="17713"/>
                </a:lnTo>
                <a:cubicBezTo>
                  <a:pt x="4647" y="17446"/>
                  <a:pt x="4541" y="17195"/>
                  <a:pt x="4327" y="17017"/>
                </a:cubicBezTo>
                <a:cubicBezTo>
                  <a:pt x="2396" y="15342"/>
                  <a:pt x="1290" y="12920"/>
                  <a:pt x="1272" y="10353"/>
                </a:cubicBezTo>
                <a:cubicBezTo>
                  <a:pt x="1326" y="7876"/>
                  <a:pt x="2348" y="5564"/>
                  <a:pt x="4154" y="3853"/>
                </a:cubicBezTo>
                <a:cubicBezTo>
                  <a:pt x="5942" y="2143"/>
                  <a:pt x="8297" y="1212"/>
                  <a:pt x="10783" y="1265"/>
                </a:cubicBezTo>
                <a:close/>
                <a:moveTo>
                  <a:pt x="6162" y="7310"/>
                </a:moveTo>
                <a:cubicBezTo>
                  <a:pt x="5823" y="7310"/>
                  <a:pt x="5538" y="7604"/>
                  <a:pt x="5538" y="7972"/>
                </a:cubicBezTo>
                <a:cubicBezTo>
                  <a:pt x="5538" y="8340"/>
                  <a:pt x="5823" y="8617"/>
                  <a:pt x="6162" y="8617"/>
                </a:cubicBezTo>
                <a:lnTo>
                  <a:pt x="15438" y="8617"/>
                </a:lnTo>
                <a:cubicBezTo>
                  <a:pt x="15777" y="8617"/>
                  <a:pt x="16062" y="8340"/>
                  <a:pt x="16062" y="7972"/>
                </a:cubicBezTo>
                <a:cubicBezTo>
                  <a:pt x="16062" y="7604"/>
                  <a:pt x="15777" y="7310"/>
                  <a:pt x="15438" y="7310"/>
                </a:cubicBezTo>
                <a:lnTo>
                  <a:pt x="6162" y="7310"/>
                </a:lnTo>
                <a:close/>
                <a:moveTo>
                  <a:pt x="6162" y="10130"/>
                </a:moveTo>
                <a:cubicBezTo>
                  <a:pt x="5823" y="10130"/>
                  <a:pt x="5538" y="10409"/>
                  <a:pt x="5538" y="10758"/>
                </a:cubicBezTo>
                <a:cubicBezTo>
                  <a:pt x="5538" y="11089"/>
                  <a:pt x="5823" y="11368"/>
                  <a:pt x="6162" y="11368"/>
                </a:cubicBezTo>
                <a:lnTo>
                  <a:pt x="15438" y="11368"/>
                </a:lnTo>
                <a:cubicBezTo>
                  <a:pt x="15777" y="11368"/>
                  <a:pt x="16062" y="11089"/>
                  <a:pt x="16062" y="10758"/>
                </a:cubicBezTo>
                <a:cubicBezTo>
                  <a:pt x="16062" y="10409"/>
                  <a:pt x="15777" y="10130"/>
                  <a:pt x="15438" y="10130"/>
                </a:cubicBezTo>
                <a:lnTo>
                  <a:pt x="6162" y="10130"/>
                </a:lnTo>
                <a:close/>
                <a:moveTo>
                  <a:pt x="10869" y="12950"/>
                </a:moveTo>
                <a:cubicBezTo>
                  <a:pt x="10530" y="12950"/>
                  <a:pt x="10246" y="13229"/>
                  <a:pt x="10246" y="13578"/>
                </a:cubicBezTo>
                <a:cubicBezTo>
                  <a:pt x="10246" y="13909"/>
                  <a:pt x="10530" y="14188"/>
                  <a:pt x="10869" y="14188"/>
                </a:cubicBezTo>
                <a:lnTo>
                  <a:pt x="15438" y="14188"/>
                </a:lnTo>
                <a:cubicBezTo>
                  <a:pt x="15777" y="14188"/>
                  <a:pt x="16062" y="13909"/>
                  <a:pt x="16062" y="13578"/>
                </a:cubicBezTo>
                <a:cubicBezTo>
                  <a:pt x="16062" y="13229"/>
                  <a:pt x="15777" y="12950"/>
                  <a:pt x="15438" y="12950"/>
                </a:cubicBezTo>
                <a:lnTo>
                  <a:pt x="10869" y="12950"/>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5" name="Freeform 34"/>
          <p:cNvSpPr/>
          <p:nvPr/>
        </p:nvSpPr>
        <p:spPr>
          <a:xfrm>
            <a:off x="4547409" y="5805427"/>
            <a:ext cx="400911" cy="400911"/>
          </a:xfrm>
          <a:custGeom>
            <a:avLst/>
            <a:gdLst/>
            <a:ahLst/>
            <a:cxnLst>
              <a:cxn ang="0">
                <a:pos x="wd2" y="hd2"/>
              </a:cxn>
              <a:cxn ang="5400000">
                <a:pos x="wd2" y="hd2"/>
              </a:cxn>
              <a:cxn ang="10800000">
                <a:pos x="wd2" y="hd2"/>
              </a:cxn>
              <a:cxn ang="16200000">
                <a:pos x="wd2" y="hd2"/>
              </a:cxn>
            </a:cxnLst>
            <a:rect l="0" t="0" r="r" b="b"/>
            <a:pathLst>
              <a:path w="21600" h="21600" extrusionOk="0">
                <a:moveTo>
                  <a:pt x="10791" y="0"/>
                </a:moveTo>
                <a:cubicBezTo>
                  <a:pt x="7915" y="0"/>
                  <a:pt x="5194" y="1120"/>
                  <a:pt x="3157" y="3157"/>
                </a:cubicBezTo>
                <a:cubicBezTo>
                  <a:pt x="1120" y="5194"/>
                  <a:pt x="0" y="7915"/>
                  <a:pt x="0" y="10791"/>
                </a:cubicBezTo>
                <a:cubicBezTo>
                  <a:pt x="0" y="13686"/>
                  <a:pt x="1120" y="16397"/>
                  <a:pt x="3157" y="18434"/>
                </a:cubicBezTo>
                <a:cubicBezTo>
                  <a:pt x="5194" y="20471"/>
                  <a:pt x="7915" y="21600"/>
                  <a:pt x="10791" y="21600"/>
                </a:cubicBezTo>
                <a:cubicBezTo>
                  <a:pt x="13686" y="21600"/>
                  <a:pt x="16397" y="20471"/>
                  <a:pt x="18434" y="18434"/>
                </a:cubicBezTo>
                <a:cubicBezTo>
                  <a:pt x="20471" y="16397"/>
                  <a:pt x="21600" y="13686"/>
                  <a:pt x="21600" y="10791"/>
                </a:cubicBezTo>
                <a:cubicBezTo>
                  <a:pt x="21600" y="7915"/>
                  <a:pt x="20471" y="5194"/>
                  <a:pt x="18434" y="3157"/>
                </a:cubicBezTo>
                <a:cubicBezTo>
                  <a:pt x="16397" y="1120"/>
                  <a:pt x="13686" y="0"/>
                  <a:pt x="10791" y="0"/>
                </a:cubicBezTo>
                <a:close/>
                <a:moveTo>
                  <a:pt x="10791" y="1268"/>
                </a:moveTo>
                <a:cubicBezTo>
                  <a:pt x="13346" y="1268"/>
                  <a:pt x="15741" y="2250"/>
                  <a:pt x="17546" y="4054"/>
                </a:cubicBezTo>
                <a:cubicBezTo>
                  <a:pt x="19332" y="5859"/>
                  <a:pt x="20332" y="8254"/>
                  <a:pt x="20332" y="10791"/>
                </a:cubicBezTo>
                <a:cubicBezTo>
                  <a:pt x="20332" y="13346"/>
                  <a:pt x="19332" y="15741"/>
                  <a:pt x="17546" y="17546"/>
                </a:cubicBezTo>
                <a:cubicBezTo>
                  <a:pt x="15741" y="19332"/>
                  <a:pt x="13346" y="20332"/>
                  <a:pt x="10791" y="20332"/>
                </a:cubicBezTo>
                <a:cubicBezTo>
                  <a:pt x="8254" y="20332"/>
                  <a:pt x="5859" y="19332"/>
                  <a:pt x="4054" y="17546"/>
                </a:cubicBezTo>
                <a:cubicBezTo>
                  <a:pt x="2250" y="15741"/>
                  <a:pt x="1268" y="13346"/>
                  <a:pt x="1268" y="10791"/>
                </a:cubicBezTo>
                <a:cubicBezTo>
                  <a:pt x="1268" y="8254"/>
                  <a:pt x="2250" y="5859"/>
                  <a:pt x="4054" y="4054"/>
                </a:cubicBezTo>
                <a:cubicBezTo>
                  <a:pt x="5859" y="2250"/>
                  <a:pt x="8254" y="1268"/>
                  <a:pt x="10791" y="1268"/>
                </a:cubicBezTo>
                <a:close/>
                <a:moveTo>
                  <a:pt x="7108" y="5728"/>
                </a:moveTo>
                <a:cubicBezTo>
                  <a:pt x="5707" y="5728"/>
                  <a:pt x="4555" y="6871"/>
                  <a:pt x="4555" y="8264"/>
                </a:cubicBezTo>
                <a:cubicBezTo>
                  <a:pt x="4555" y="8617"/>
                  <a:pt x="4838" y="8902"/>
                  <a:pt x="5193" y="8902"/>
                </a:cubicBezTo>
                <a:cubicBezTo>
                  <a:pt x="5530" y="8902"/>
                  <a:pt x="5814" y="8617"/>
                  <a:pt x="5814" y="8264"/>
                </a:cubicBezTo>
                <a:cubicBezTo>
                  <a:pt x="5814" y="7558"/>
                  <a:pt x="6399" y="6979"/>
                  <a:pt x="7108" y="6979"/>
                </a:cubicBezTo>
                <a:cubicBezTo>
                  <a:pt x="7835" y="6979"/>
                  <a:pt x="8419" y="7558"/>
                  <a:pt x="8419" y="8264"/>
                </a:cubicBezTo>
                <a:cubicBezTo>
                  <a:pt x="8419" y="8617"/>
                  <a:pt x="8686" y="8902"/>
                  <a:pt x="9040" y="8902"/>
                </a:cubicBezTo>
                <a:cubicBezTo>
                  <a:pt x="9395" y="8902"/>
                  <a:pt x="9661" y="8617"/>
                  <a:pt x="9661" y="8264"/>
                </a:cubicBezTo>
                <a:cubicBezTo>
                  <a:pt x="9661" y="6871"/>
                  <a:pt x="8527" y="5728"/>
                  <a:pt x="7108" y="5728"/>
                </a:cubicBezTo>
                <a:close/>
                <a:moveTo>
                  <a:pt x="14665" y="5728"/>
                </a:moveTo>
                <a:cubicBezTo>
                  <a:pt x="13227" y="5728"/>
                  <a:pt x="12077" y="6871"/>
                  <a:pt x="12077" y="8264"/>
                </a:cubicBezTo>
                <a:cubicBezTo>
                  <a:pt x="12077" y="8617"/>
                  <a:pt x="12347" y="8902"/>
                  <a:pt x="12706" y="8902"/>
                </a:cubicBezTo>
                <a:cubicBezTo>
                  <a:pt x="13066" y="8902"/>
                  <a:pt x="13327" y="8617"/>
                  <a:pt x="13327" y="8264"/>
                </a:cubicBezTo>
                <a:cubicBezTo>
                  <a:pt x="13327" y="7558"/>
                  <a:pt x="13928" y="6979"/>
                  <a:pt x="14665" y="6979"/>
                </a:cubicBezTo>
                <a:cubicBezTo>
                  <a:pt x="15383" y="6979"/>
                  <a:pt x="15976" y="7558"/>
                  <a:pt x="15976" y="8264"/>
                </a:cubicBezTo>
                <a:cubicBezTo>
                  <a:pt x="15976" y="8617"/>
                  <a:pt x="16264" y="8902"/>
                  <a:pt x="16605" y="8902"/>
                </a:cubicBezTo>
                <a:cubicBezTo>
                  <a:pt x="16965" y="8902"/>
                  <a:pt x="17252" y="8617"/>
                  <a:pt x="17252" y="8264"/>
                </a:cubicBezTo>
                <a:cubicBezTo>
                  <a:pt x="17252" y="6871"/>
                  <a:pt x="16084" y="5728"/>
                  <a:pt x="14665" y="5728"/>
                </a:cubicBezTo>
                <a:close/>
                <a:moveTo>
                  <a:pt x="7194" y="10904"/>
                </a:moveTo>
                <a:cubicBezTo>
                  <a:pt x="6839" y="10904"/>
                  <a:pt x="6556" y="11187"/>
                  <a:pt x="6556" y="11525"/>
                </a:cubicBezTo>
                <a:cubicBezTo>
                  <a:pt x="6556" y="13920"/>
                  <a:pt x="8512" y="15872"/>
                  <a:pt x="10912" y="15872"/>
                </a:cubicBezTo>
                <a:cubicBezTo>
                  <a:pt x="13313" y="15872"/>
                  <a:pt x="15251" y="13920"/>
                  <a:pt x="15251" y="11525"/>
                </a:cubicBezTo>
                <a:cubicBezTo>
                  <a:pt x="15251" y="11187"/>
                  <a:pt x="14968" y="10904"/>
                  <a:pt x="14630" y="10904"/>
                </a:cubicBezTo>
                <a:cubicBezTo>
                  <a:pt x="14274" y="10904"/>
                  <a:pt x="13983" y="11187"/>
                  <a:pt x="13983" y="11525"/>
                </a:cubicBezTo>
                <a:cubicBezTo>
                  <a:pt x="13983" y="13228"/>
                  <a:pt x="12601" y="14613"/>
                  <a:pt x="10912" y="14613"/>
                </a:cubicBezTo>
                <a:cubicBezTo>
                  <a:pt x="9205" y="14613"/>
                  <a:pt x="7815" y="13228"/>
                  <a:pt x="7815" y="11525"/>
                </a:cubicBezTo>
                <a:cubicBezTo>
                  <a:pt x="7815" y="11187"/>
                  <a:pt x="7532" y="10904"/>
                  <a:pt x="7194" y="10904"/>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6" name="Freeform 38"/>
          <p:cNvSpPr/>
          <p:nvPr/>
        </p:nvSpPr>
        <p:spPr>
          <a:xfrm>
            <a:off x="659114" y="5132973"/>
            <a:ext cx="343735" cy="399631"/>
          </a:xfrm>
          <a:custGeom>
            <a:avLst/>
            <a:gdLst/>
            <a:ahLst/>
            <a:cxnLst>
              <a:cxn ang="0">
                <a:pos x="wd2" y="hd2"/>
              </a:cxn>
              <a:cxn ang="5400000">
                <a:pos x="wd2" y="hd2"/>
              </a:cxn>
              <a:cxn ang="10800000">
                <a:pos x="wd2" y="hd2"/>
              </a:cxn>
              <a:cxn ang="16200000">
                <a:pos x="wd2" y="hd2"/>
              </a:cxn>
            </a:cxnLst>
            <a:rect l="0" t="0" r="r" b="b"/>
            <a:pathLst>
              <a:path w="21470" h="21600" extrusionOk="0">
                <a:moveTo>
                  <a:pt x="17385" y="0"/>
                </a:moveTo>
                <a:cubicBezTo>
                  <a:pt x="16867" y="0"/>
                  <a:pt x="16374" y="247"/>
                  <a:pt x="16125" y="640"/>
                </a:cubicBezTo>
                <a:lnTo>
                  <a:pt x="8905" y="11752"/>
                </a:lnTo>
                <a:cubicBezTo>
                  <a:pt x="8490" y="12395"/>
                  <a:pt x="8490" y="13204"/>
                  <a:pt x="8925" y="13829"/>
                </a:cubicBezTo>
                <a:lnTo>
                  <a:pt x="13755" y="20977"/>
                </a:lnTo>
                <a:cubicBezTo>
                  <a:pt x="14025" y="21370"/>
                  <a:pt x="14507" y="21600"/>
                  <a:pt x="15025" y="21600"/>
                </a:cubicBezTo>
                <a:lnTo>
                  <a:pt x="17595" y="21600"/>
                </a:lnTo>
                <a:cubicBezTo>
                  <a:pt x="18114" y="21600"/>
                  <a:pt x="18586" y="21370"/>
                  <a:pt x="18855" y="20977"/>
                </a:cubicBezTo>
                <a:cubicBezTo>
                  <a:pt x="19125" y="20584"/>
                  <a:pt x="19125" y="20098"/>
                  <a:pt x="18855" y="19705"/>
                </a:cubicBezTo>
                <a:lnTo>
                  <a:pt x="14195" y="12790"/>
                </a:lnTo>
                <a:lnTo>
                  <a:pt x="21285" y="1878"/>
                </a:lnTo>
                <a:cubicBezTo>
                  <a:pt x="21534" y="1485"/>
                  <a:pt x="21535" y="1016"/>
                  <a:pt x="21265" y="623"/>
                </a:cubicBezTo>
                <a:cubicBezTo>
                  <a:pt x="21017" y="230"/>
                  <a:pt x="20534" y="0"/>
                  <a:pt x="20015" y="0"/>
                </a:cubicBezTo>
                <a:lnTo>
                  <a:pt x="17385" y="0"/>
                </a:lnTo>
                <a:close/>
                <a:moveTo>
                  <a:pt x="17405" y="1263"/>
                </a:moveTo>
                <a:lnTo>
                  <a:pt x="19995" y="1263"/>
                </a:lnTo>
                <a:lnTo>
                  <a:pt x="12885" y="12237"/>
                </a:lnTo>
                <a:cubicBezTo>
                  <a:pt x="12636" y="12594"/>
                  <a:pt x="12657" y="13022"/>
                  <a:pt x="12885" y="13379"/>
                </a:cubicBezTo>
                <a:lnTo>
                  <a:pt x="17575" y="20328"/>
                </a:lnTo>
                <a:lnTo>
                  <a:pt x="15045" y="20328"/>
                </a:lnTo>
                <a:lnTo>
                  <a:pt x="10195" y="13197"/>
                </a:lnTo>
                <a:cubicBezTo>
                  <a:pt x="10029" y="12947"/>
                  <a:pt x="10029" y="12634"/>
                  <a:pt x="10195" y="12384"/>
                </a:cubicBezTo>
                <a:lnTo>
                  <a:pt x="17405" y="1263"/>
                </a:lnTo>
                <a:close/>
                <a:moveTo>
                  <a:pt x="3435" y="2492"/>
                </a:moveTo>
                <a:cubicBezTo>
                  <a:pt x="2937" y="2492"/>
                  <a:pt x="2464" y="2705"/>
                  <a:pt x="2195" y="3081"/>
                </a:cubicBezTo>
                <a:cubicBezTo>
                  <a:pt x="1925" y="3438"/>
                  <a:pt x="1897" y="3899"/>
                  <a:pt x="2105" y="4292"/>
                </a:cubicBezTo>
                <a:lnTo>
                  <a:pt x="3725" y="7261"/>
                </a:lnTo>
                <a:lnTo>
                  <a:pt x="185" y="12574"/>
                </a:lnTo>
                <a:cubicBezTo>
                  <a:pt x="-64" y="12967"/>
                  <a:pt x="-65" y="13453"/>
                  <a:pt x="205" y="13846"/>
                </a:cubicBezTo>
                <a:cubicBezTo>
                  <a:pt x="453" y="14239"/>
                  <a:pt x="925" y="14469"/>
                  <a:pt x="1465" y="14469"/>
                </a:cubicBezTo>
                <a:lnTo>
                  <a:pt x="4015" y="14469"/>
                </a:lnTo>
                <a:cubicBezTo>
                  <a:pt x="4533" y="14469"/>
                  <a:pt x="5036" y="14239"/>
                  <a:pt x="5285" y="13846"/>
                </a:cubicBezTo>
                <a:lnTo>
                  <a:pt x="9285" y="7910"/>
                </a:lnTo>
                <a:cubicBezTo>
                  <a:pt x="9513" y="7552"/>
                  <a:pt x="9532" y="7099"/>
                  <a:pt x="9325" y="6724"/>
                </a:cubicBezTo>
                <a:lnTo>
                  <a:pt x="7395" y="3202"/>
                </a:lnTo>
                <a:cubicBezTo>
                  <a:pt x="7146" y="2773"/>
                  <a:pt x="6625" y="2492"/>
                  <a:pt x="6065" y="2492"/>
                </a:cubicBezTo>
                <a:lnTo>
                  <a:pt x="3435" y="2492"/>
                </a:lnTo>
                <a:close/>
                <a:moveTo>
                  <a:pt x="3455" y="3756"/>
                </a:moveTo>
                <a:lnTo>
                  <a:pt x="6065" y="3756"/>
                </a:lnTo>
                <a:lnTo>
                  <a:pt x="7995" y="7261"/>
                </a:lnTo>
                <a:lnTo>
                  <a:pt x="4015" y="13197"/>
                </a:lnTo>
                <a:lnTo>
                  <a:pt x="1465" y="13197"/>
                </a:lnTo>
                <a:lnTo>
                  <a:pt x="5035" y="7858"/>
                </a:lnTo>
                <a:cubicBezTo>
                  <a:pt x="5263" y="7518"/>
                  <a:pt x="5281" y="7107"/>
                  <a:pt x="5095" y="6767"/>
                </a:cubicBezTo>
                <a:lnTo>
                  <a:pt x="3455" y="3756"/>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7" name="Freeform 40"/>
          <p:cNvSpPr/>
          <p:nvPr/>
        </p:nvSpPr>
        <p:spPr>
          <a:xfrm>
            <a:off x="6519622" y="5189632"/>
            <a:ext cx="400912" cy="399631"/>
          </a:xfrm>
          <a:custGeom>
            <a:avLst/>
            <a:gdLst/>
            <a:ahLst/>
            <a:cxnLst>
              <a:cxn ang="0">
                <a:pos x="wd2" y="hd2"/>
              </a:cxn>
              <a:cxn ang="5400000">
                <a:pos x="wd2" y="hd2"/>
              </a:cxn>
              <a:cxn ang="10800000">
                <a:pos x="wd2" y="hd2"/>
              </a:cxn>
              <a:cxn ang="16200000">
                <a:pos x="wd2" y="hd2"/>
              </a:cxn>
            </a:cxnLst>
            <a:rect l="0" t="0" r="r" b="b"/>
            <a:pathLst>
              <a:path w="21600" h="21600" extrusionOk="0">
                <a:moveTo>
                  <a:pt x="10809" y="0"/>
                </a:moveTo>
                <a:cubicBezTo>
                  <a:pt x="7914" y="0"/>
                  <a:pt x="5203" y="1122"/>
                  <a:pt x="3166" y="3159"/>
                </a:cubicBezTo>
                <a:cubicBezTo>
                  <a:pt x="1129" y="5213"/>
                  <a:pt x="0" y="7914"/>
                  <a:pt x="0" y="10809"/>
                </a:cubicBezTo>
                <a:cubicBezTo>
                  <a:pt x="0" y="13685"/>
                  <a:pt x="1129" y="16396"/>
                  <a:pt x="3166" y="18433"/>
                </a:cubicBezTo>
                <a:cubicBezTo>
                  <a:pt x="5203" y="20469"/>
                  <a:pt x="7914" y="21600"/>
                  <a:pt x="10809" y="21600"/>
                </a:cubicBezTo>
                <a:cubicBezTo>
                  <a:pt x="13685" y="21600"/>
                  <a:pt x="16397" y="20469"/>
                  <a:pt x="18434" y="18433"/>
                </a:cubicBezTo>
                <a:cubicBezTo>
                  <a:pt x="20471" y="16396"/>
                  <a:pt x="21600" y="13685"/>
                  <a:pt x="21600" y="10809"/>
                </a:cubicBezTo>
                <a:cubicBezTo>
                  <a:pt x="21600" y="7914"/>
                  <a:pt x="20471" y="5213"/>
                  <a:pt x="18434" y="3159"/>
                </a:cubicBezTo>
                <a:cubicBezTo>
                  <a:pt x="16397" y="1122"/>
                  <a:pt x="13685" y="0"/>
                  <a:pt x="10809" y="0"/>
                </a:cubicBezTo>
                <a:close/>
                <a:moveTo>
                  <a:pt x="10809" y="1263"/>
                </a:moveTo>
                <a:cubicBezTo>
                  <a:pt x="13346" y="1263"/>
                  <a:pt x="15741" y="2271"/>
                  <a:pt x="17546" y="4076"/>
                </a:cubicBezTo>
                <a:cubicBezTo>
                  <a:pt x="19350" y="5863"/>
                  <a:pt x="20332" y="8254"/>
                  <a:pt x="20332" y="10809"/>
                </a:cubicBezTo>
                <a:cubicBezTo>
                  <a:pt x="20332" y="13346"/>
                  <a:pt x="19350" y="15737"/>
                  <a:pt x="17546" y="17541"/>
                </a:cubicBezTo>
                <a:cubicBezTo>
                  <a:pt x="15741" y="19346"/>
                  <a:pt x="13346" y="20328"/>
                  <a:pt x="10809" y="20328"/>
                </a:cubicBezTo>
                <a:cubicBezTo>
                  <a:pt x="8254" y="20328"/>
                  <a:pt x="5859" y="19346"/>
                  <a:pt x="4054" y="17541"/>
                </a:cubicBezTo>
                <a:cubicBezTo>
                  <a:pt x="2268" y="15737"/>
                  <a:pt x="1268" y="13346"/>
                  <a:pt x="1268" y="10809"/>
                </a:cubicBezTo>
                <a:cubicBezTo>
                  <a:pt x="1268" y="8254"/>
                  <a:pt x="2268" y="5863"/>
                  <a:pt x="4054" y="4076"/>
                </a:cubicBezTo>
                <a:cubicBezTo>
                  <a:pt x="5859" y="2271"/>
                  <a:pt x="8254" y="1263"/>
                  <a:pt x="10809" y="1263"/>
                </a:cubicBezTo>
                <a:close/>
                <a:moveTo>
                  <a:pt x="7143" y="5677"/>
                </a:moveTo>
                <a:cubicBezTo>
                  <a:pt x="5705" y="5677"/>
                  <a:pt x="4555" y="6815"/>
                  <a:pt x="4555" y="8238"/>
                </a:cubicBezTo>
                <a:cubicBezTo>
                  <a:pt x="4555" y="8576"/>
                  <a:pt x="4843" y="8862"/>
                  <a:pt x="5184" y="8862"/>
                </a:cubicBezTo>
                <a:cubicBezTo>
                  <a:pt x="5544" y="8862"/>
                  <a:pt x="5831" y="8576"/>
                  <a:pt x="5831" y="8238"/>
                </a:cubicBezTo>
                <a:cubicBezTo>
                  <a:pt x="5831" y="7509"/>
                  <a:pt x="6406" y="6940"/>
                  <a:pt x="7143" y="6940"/>
                </a:cubicBezTo>
                <a:cubicBezTo>
                  <a:pt x="7861" y="6940"/>
                  <a:pt x="8454" y="7509"/>
                  <a:pt x="8454" y="8238"/>
                </a:cubicBezTo>
                <a:cubicBezTo>
                  <a:pt x="8454" y="8576"/>
                  <a:pt x="8742" y="8862"/>
                  <a:pt x="9083" y="8862"/>
                </a:cubicBezTo>
                <a:cubicBezTo>
                  <a:pt x="9443" y="8862"/>
                  <a:pt x="9730" y="8576"/>
                  <a:pt x="9730" y="8238"/>
                </a:cubicBezTo>
                <a:cubicBezTo>
                  <a:pt x="9730" y="6815"/>
                  <a:pt x="8562" y="5677"/>
                  <a:pt x="7143" y="5677"/>
                </a:cubicBezTo>
                <a:close/>
                <a:moveTo>
                  <a:pt x="14699" y="5677"/>
                </a:moveTo>
                <a:cubicBezTo>
                  <a:pt x="13281" y="5677"/>
                  <a:pt x="12146" y="6815"/>
                  <a:pt x="12146" y="8238"/>
                </a:cubicBezTo>
                <a:cubicBezTo>
                  <a:pt x="12146" y="8576"/>
                  <a:pt x="12430" y="8862"/>
                  <a:pt x="12767" y="8862"/>
                </a:cubicBezTo>
                <a:cubicBezTo>
                  <a:pt x="13121" y="8862"/>
                  <a:pt x="13405" y="8576"/>
                  <a:pt x="13405" y="8238"/>
                </a:cubicBezTo>
                <a:cubicBezTo>
                  <a:pt x="13405" y="7509"/>
                  <a:pt x="13972" y="6940"/>
                  <a:pt x="14699" y="6940"/>
                </a:cubicBezTo>
                <a:cubicBezTo>
                  <a:pt x="15408" y="6940"/>
                  <a:pt x="15993" y="7509"/>
                  <a:pt x="15993" y="8238"/>
                </a:cubicBezTo>
                <a:cubicBezTo>
                  <a:pt x="15993" y="8576"/>
                  <a:pt x="16277" y="8862"/>
                  <a:pt x="16614" y="8862"/>
                </a:cubicBezTo>
                <a:cubicBezTo>
                  <a:pt x="16969" y="8862"/>
                  <a:pt x="17252" y="8576"/>
                  <a:pt x="17252" y="8238"/>
                </a:cubicBezTo>
                <a:cubicBezTo>
                  <a:pt x="17252" y="6815"/>
                  <a:pt x="16100" y="5677"/>
                  <a:pt x="14699" y="5677"/>
                </a:cubicBezTo>
                <a:close/>
                <a:moveTo>
                  <a:pt x="10929" y="10869"/>
                </a:moveTo>
                <a:cubicBezTo>
                  <a:pt x="8510" y="10869"/>
                  <a:pt x="6556" y="12855"/>
                  <a:pt x="6556" y="15291"/>
                </a:cubicBezTo>
                <a:cubicBezTo>
                  <a:pt x="6556" y="15634"/>
                  <a:pt x="6827" y="15923"/>
                  <a:pt x="7186" y="15923"/>
                </a:cubicBezTo>
                <a:cubicBezTo>
                  <a:pt x="7544" y="15923"/>
                  <a:pt x="7807" y="15634"/>
                  <a:pt x="7807" y="15291"/>
                </a:cubicBezTo>
                <a:cubicBezTo>
                  <a:pt x="7807" y="13559"/>
                  <a:pt x="9209" y="12150"/>
                  <a:pt x="10929" y="12150"/>
                </a:cubicBezTo>
                <a:cubicBezTo>
                  <a:pt x="12650" y="12150"/>
                  <a:pt x="14044" y="13559"/>
                  <a:pt x="14043" y="15291"/>
                </a:cubicBezTo>
                <a:cubicBezTo>
                  <a:pt x="14043" y="15634"/>
                  <a:pt x="14333" y="15923"/>
                  <a:pt x="14673" y="15923"/>
                </a:cubicBezTo>
                <a:cubicBezTo>
                  <a:pt x="15032" y="15923"/>
                  <a:pt x="15320" y="15634"/>
                  <a:pt x="15320" y="15291"/>
                </a:cubicBezTo>
                <a:cubicBezTo>
                  <a:pt x="15320" y="12855"/>
                  <a:pt x="13349" y="10869"/>
                  <a:pt x="10929" y="10869"/>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8" name="Freeform 44"/>
          <p:cNvSpPr/>
          <p:nvPr/>
        </p:nvSpPr>
        <p:spPr>
          <a:xfrm>
            <a:off x="5908370" y="5164645"/>
            <a:ext cx="315093" cy="399631"/>
          </a:xfrm>
          <a:custGeom>
            <a:avLst/>
            <a:gdLst/>
            <a:ahLst/>
            <a:cxnLst>
              <a:cxn ang="0">
                <a:pos x="wd2" y="hd2"/>
              </a:cxn>
              <a:cxn ang="5400000">
                <a:pos x="wd2" y="hd2"/>
              </a:cxn>
              <a:cxn ang="10800000">
                <a:pos x="wd2" y="hd2"/>
              </a:cxn>
              <a:cxn ang="16200000">
                <a:pos x="wd2" y="hd2"/>
              </a:cxn>
            </a:cxnLst>
            <a:rect l="0" t="0" r="r" b="b"/>
            <a:pathLst>
              <a:path w="21600" h="21600" extrusionOk="0">
                <a:moveTo>
                  <a:pt x="977" y="0"/>
                </a:moveTo>
                <a:cubicBezTo>
                  <a:pt x="433" y="0"/>
                  <a:pt x="0" y="359"/>
                  <a:pt x="0" y="770"/>
                </a:cubicBezTo>
                <a:lnTo>
                  <a:pt x="0" y="20830"/>
                </a:lnTo>
                <a:cubicBezTo>
                  <a:pt x="0" y="21259"/>
                  <a:pt x="433" y="21600"/>
                  <a:pt x="977" y="21600"/>
                </a:cubicBezTo>
                <a:lnTo>
                  <a:pt x="20634" y="21600"/>
                </a:lnTo>
                <a:cubicBezTo>
                  <a:pt x="21178" y="21600"/>
                  <a:pt x="21600" y="21259"/>
                  <a:pt x="21600" y="20830"/>
                </a:cubicBezTo>
                <a:lnTo>
                  <a:pt x="21600" y="5755"/>
                </a:lnTo>
                <a:cubicBezTo>
                  <a:pt x="21600" y="5558"/>
                  <a:pt x="21518" y="5361"/>
                  <a:pt x="21337" y="5236"/>
                </a:cubicBezTo>
                <a:lnTo>
                  <a:pt x="14993" y="234"/>
                </a:lnTo>
                <a:cubicBezTo>
                  <a:pt x="14857" y="126"/>
                  <a:pt x="14701" y="53"/>
                  <a:pt x="14543" y="17"/>
                </a:cubicBezTo>
                <a:cubicBezTo>
                  <a:pt x="14520" y="17"/>
                  <a:pt x="14521" y="17"/>
                  <a:pt x="14521" y="17"/>
                </a:cubicBezTo>
                <a:cubicBezTo>
                  <a:pt x="14453" y="17"/>
                  <a:pt x="14402" y="0"/>
                  <a:pt x="14334" y="0"/>
                </a:cubicBezTo>
                <a:lnTo>
                  <a:pt x="977" y="0"/>
                </a:lnTo>
                <a:close/>
                <a:moveTo>
                  <a:pt x="1613" y="1263"/>
                </a:moveTo>
                <a:lnTo>
                  <a:pt x="13566" y="1263"/>
                </a:lnTo>
                <a:lnTo>
                  <a:pt x="13566" y="5755"/>
                </a:lnTo>
                <a:cubicBezTo>
                  <a:pt x="13566" y="6112"/>
                  <a:pt x="13926" y="6378"/>
                  <a:pt x="14356" y="6378"/>
                </a:cubicBezTo>
                <a:lnTo>
                  <a:pt x="19998" y="6378"/>
                </a:lnTo>
                <a:lnTo>
                  <a:pt x="19998" y="20328"/>
                </a:lnTo>
                <a:lnTo>
                  <a:pt x="1613" y="20328"/>
                </a:lnTo>
                <a:lnTo>
                  <a:pt x="1613" y="1263"/>
                </a:lnTo>
                <a:close/>
                <a:moveTo>
                  <a:pt x="15168" y="2146"/>
                </a:moveTo>
                <a:lnTo>
                  <a:pt x="18933" y="5123"/>
                </a:lnTo>
                <a:lnTo>
                  <a:pt x="15168" y="5123"/>
                </a:lnTo>
                <a:lnTo>
                  <a:pt x="15168" y="2146"/>
                </a:lnTo>
                <a:close/>
                <a:moveTo>
                  <a:pt x="4006" y="9900"/>
                </a:moveTo>
                <a:cubicBezTo>
                  <a:pt x="3983" y="9900"/>
                  <a:pt x="3953" y="9899"/>
                  <a:pt x="3929" y="9917"/>
                </a:cubicBezTo>
                <a:cubicBezTo>
                  <a:pt x="3906" y="9917"/>
                  <a:pt x="3865" y="9916"/>
                  <a:pt x="3841" y="9935"/>
                </a:cubicBezTo>
                <a:cubicBezTo>
                  <a:pt x="3818" y="9935"/>
                  <a:pt x="3788" y="9933"/>
                  <a:pt x="3765" y="9952"/>
                </a:cubicBezTo>
                <a:cubicBezTo>
                  <a:pt x="3741" y="9952"/>
                  <a:pt x="3722" y="9969"/>
                  <a:pt x="3699" y="9969"/>
                </a:cubicBezTo>
                <a:cubicBezTo>
                  <a:pt x="3675" y="9988"/>
                  <a:pt x="3657" y="9994"/>
                  <a:pt x="3633" y="10012"/>
                </a:cubicBezTo>
                <a:cubicBezTo>
                  <a:pt x="3609" y="10031"/>
                  <a:pt x="3580" y="10029"/>
                  <a:pt x="3556" y="10047"/>
                </a:cubicBezTo>
                <a:cubicBezTo>
                  <a:pt x="3533" y="10066"/>
                  <a:pt x="3512" y="10082"/>
                  <a:pt x="3512" y="10082"/>
                </a:cubicBezTo>
                <a:cubicBezTo>
                  <a:pt x="3489" y="10100"/>
                  <a:pt x="3459" y="10124"/>
                  <a:pt x="3435" y="10142"/>
                </a:cubicBezTo>
                <a:cubicBezTo>
                  <a:pt x="3412" y="10161"/>
                  <a:pt x="3415" y="10176"/>
                  <a:pt x="3391" y="10194"/>
                </a:cubicBezTo>
                <a:cubicBezTo>
                  <a:pt x="3368" y="10213"/>
                  <a:pt x="3371" y="10228"/>
                  <a:pt x="3348" y="10246"/>
                </a:cubicBezTo>
                <a:cubicBezTo>
                  <a:pt x="3348" y="10265"/>
                  <a:pt x="3326" y="10288"/>
                  <a:pt x="3326" y="10307"/>
                </a:cubicBezTo>
                <a:cubicBezTo>
                  <a:pt x="3302" y="10325"/>
                  <a:pt x="3304" y="10340"/>
                  <a:pt x="3304" y="10359"/>
                </a:cubicBezTo>
                <a:cubicBezTo>
                  <a:pt x="3280" y="10377"/>
                  <a:pt x="3271" y="10399"/>
                  <a:pt x="3271" y="10437"/>
                </a:cubicBezTo>
                <a:cubicBezTo>
                  <a:pt x="3271" y="10455"/>
                  <a:pt x="3249" y="10470"/>
                  <a:pt x="3249" y="10488"/>
                </a:cubicBezTo>
                <a:cubicBezTo>
                  <a:pt x="3249" y="10507"/>
                  <a:pt x="3249" y="10531"/>
                  <a:pt x="3249" y="10549"/>
                </a:cubicBezTo>
                <a:cubicBezTo>
                  <a:pt x="3249" y="10586"/>
                  <a:pt x="3249" y="10600"/>
                  <a:pt x="3249" y="10618"/>
                </a:cubicBezTo>
                <a:cubicBezTo>
                  <a:pt x="3249" y="10637"/>
                  <a:pt x="3271" y="10660"/>
                  <a:pt x="3271" y="10679"/>
                </a:cubicBezTo>
                <a:cubicBezTo>
                  <a:pt x="3271" y="10716"/>
                  <a:pt x="3280" y="10730"/>
                  <a:pt x="3304" y="10748"/>
                </a:cubicBezTo>
                <a:cubicBezTo>
                  <a:pt x="3304" y="10767"/>
                  <a:pt x="3302" y="10790"/>
                  <a:pt x="3326" y="10809"/>
                </a:cubicBezTo>
                <a:cubicBezTo>
                  <a:pt x="3326" y="10827"/>
                  <a:pt x="3348" y="10842"/>
                  <a:pt x="3348" y="10861"/>
                </a:cubicBezTo>
                <a:cubicBezTo>
                  <a:pt x="3371" y="10879"/>
                  <a:pt x="3368" y="10903"/>
                  <a:pt x="3391" y="10921"/>
                </a:cubicBezTo>
                <a:cubicBezTo>
                  <a:pt x="3415" y="10940"/>
                  <a:pt x="3412" y="10955"/>
                  <a:pt x="3435" y="10973"/>
                </a:cubicBezTo>
                <a:cubicBezTo>
                  <a:pt x="3459" y="10992"/>
                  <a:pt x="3489" y="11006"/>
                  <a:pt x="3512" y="11025"/>
                </a:cubicBezTo>
                <a:cubicBezTo>
                  <a:pt x="3512" y="11025"/>
                  <a:pt x="3533" y="11050"/>
                  <a:pt x="3556" y="11068"/>
                </a:cubicBezTo>
                <a:cubicBezTo>
                  <a:pt x="3580" y="11087"/>
                  <a:pt x="3610" y="11084"/>
                  <a:pt x="3633" y="11103"/>
                </a:cubicBezTo>
                <a:cubicBezTo>
                  <a:pt x="3656" y="11121"/>
                  <a:pt x="3675" y="11119"/>
                  <a:pt x="3699" y="11138"/>
                </a:cubicBezTo>
                <a:cubicBezTo>
                  <a:pt x="3722" y="11138"/>
                  <a:pt x="3741" y="11155"/>
                  <a:pt x="3765" y="11155"/>
                </a:cubicBezTo>
                <a:cubicBezTo>
                  <a:pt x="3788" y="11173"/>
                  <a:pt x="3818" y="11181"/>
                  <a:pt x="3841" y="11181"/>
                </a:cubicBezTo>
                <a:cubicBezTo>
                  <a:pt x="3865" y="11199"/>
                  <a:pt x="3906" y="11198"/>
                  <a:pt x="3929" y="11198"/>
                </a:cubicBezTo>
                <a:cubicBezTo>
                  <a:pt x="3953" y="11198"/>
                  <a:pt x="3983" y="11215"/>
                  <a:pt x="4006" y="11215"/>
                </a:cubicBezTo>
                <a:cubicBezTo>
                  <a:pt x="4030" y="11215"/>
                  <a:pt x="4047" y="11215"/>
                  <a:pt x="4094" y="11215"/>
                </a:cubicBezTo>
                <a:cubicBezTo>
                  <a:pt x="4117" y="11215"/>
                  <a:pt x="4147" y="11215"/>
                  <a:pt x="4171" y="11215"/>
                </a:cubicBezTo>
                <a:cubicBezTo>
                  <a:pt x="4194" y="11215"/>
                  <a:pt x="4212" y="11198"/>
                  <a:pt x="4259" y="11198"/>
                </a:cubicBezTo>
                <a:cubicBezTo>
                  <a:pt x="4282" y="11198"/>
                  <a:pt x="4312" y="11199"/>
                  <a:pt x="4335" y="11181"/>
                </a:cubicBezTo>
                <a:cubicBezTo>
                  <a:pt x="4359" y="11181"/>
                  <a:pt x="4378" y="11173"/>
                  <a:pt x="4401" y="11155"/>
                </a:cubicBezTo>
                <a:cubicBezTo>
                  <a:pt x="4425" y="11155"/>
                  <a:pt x="4455" y="11138"/>
                  <a:pt x="4478" y="11138"/>
                </a:cubicBezTo>
                <a:cubicBezTo>
                  <a:pt x="4502" y="11119"/>
                  <a:pt x="4520" y="11121"/>
                  <a:pt x="4544" y="11103"/>
                </a:cubicBezTo>
                <a:cubicBezTo>
                  <a:pt x="4567" y="11084"/>
                  <a:pt x="4586" y="11087"/>
                  <a:pt x="4610" y="11068"/>
                </a:cubicBezTo>
                <a:cubicBezTo>
                  <a:pt x="4633" y="11050"/>
                  <a:pt x="4663" y="11025"/>
                  <a:pt x="4687" y="11025"/>
                </a:cubicBezTo>
                <a:cubicBezTo>
                  <a:pt x="4687" y="11006"/>
                  <a:pt x="4707" y="10992"/>
                  <a:pt x="4731" y="10973"/>
                </a:cubicBezTo>
                <a:cubicBezTo>
                  <a:pt x="4754" y="10955"/>
                  <a:pt x="4751" y="10940"/>
                  <a:pt x="4774" y="10921"/>
                </a:cubicBezTo>
                <a:cubicBezTo>
                  <a:pt x="4798" y="10903"/>
                  <a:pt x="4806" y="10879"/>
                  <a:pt x="4829" y="10861"/>
                </a:cubicBezTo>
                <a:cubicBezTo>
                  <a:pt x="4829" y="10842"/>
                  <a:pt x="4851" y="10827"/>
                  <a:pt x="4851" y="10809"/>
                </a:cubicBezTo>
                <a:cubicBezTo>
                  <a:pt x="4875" y="10790"/>
                  <a:pt x="4872" y="10767"/>
                  <a:pt x="4895" y="10748"/>
                </a:cubicBezTo>
                <a:cubicBezTo>
                  <a:pt x="4895" y="10730"/>
                  <a:pt x="4895" y="10716"/>
                  <a:pt x="4895" y="10679"/>
                </a:cubicBezTo>
                <a:cubicBezTo>
                  <a:pt x="4919" y="10660"/>
                  <a:pt x="4917" y="10637"/>
                  <a:pt x="4917" y="10618"/>
                </a:cubicBezTo>
                <a:cubicBezTo>
                  <a:pt x="4917" y="10600"/>
                  <a:pt x="4917" y="10586"/>
                  <a:pt x="4917" y="10549"/>
                </a:cubicBezTo>
                <a:cubicBezTo>
                  <a:pt x="4917" y="10531"/>
                  <a:pt x="4917" y="10507"/>
                  <a:pt x="4917" y="10488"/>
                </a:cubicBezTo>
                <a:cubicBezTo>
                  <a:pt x="4917" y="10470"/>
                  <a:pt x="4919" y="10455"/>
                  <a:pt x="4895" y="10437"/>
                </a:cubicBezTo>
                <a:cubicBezTo>
                  <a:pt x="4895" y="10399"/>
                  <a:pt x="4895" y="10377"/>
                  <a:pt x="4895" y="10359"/>
                </a:cubicBezTo>
                <a:cubicBezTo>
                  <a:pt x="4872" y="10340"/>
                  <a:pt x="4875" y="10325"/>
                  <a:pt x="4851" y="10307"/>
                </a:cubicBezTo>
                <a:cubicBezTo>
                  <a:pt x="4851" y="10288"/>
                  <a:pt x="4829" y="10265"/>
                  <a:pt x="4829" y="10246"/>
                </a:cubicBezTo>
                <a:cubicBezTo>
                  <a:pt x="4806" y="10228"/>
                  <a:pt x="4798" y="10213"/>
                  <a:pt x="4774" y="10194"/>
                </a:cubicBezTo>
                <a:cubicBezTo>
                  <a:pt x="4751" y="10176"/>
                  <a:pt x="4754" y="10161"/>
                  <a:pt x="4731" y="10142"/>
                </a:cubicBezTo>
                <a:cubicBezTo>
                  <a:pt x="4707" y="10124"/>
                  <a:pt x="4687" y="10100"/>
                  <a:pt x="4687" y="10082"/>
                </a:cubicBezTo>
                <a:cubicBezTo>
                  <a:pt x="4663" y="10082"/>
                  <a:pt x="4633" y="10066"/>
                  <a:pt x="4610" y="10047"/>
                </a:cubicBezTo>
                <a:cubicBezTo>
                  <a:pt x="4586" y="10029"/>
                  <a:pt x="4567" y="10031"/>
                  <a:pt x="4544" y="10012"/>
                </a:cubicBezTo>
                <a:cubicBezTo>
                  <a:pt x="4520" y="9994"/>
                  <a:pt x="4502" y="9988"/>
                  <a:pt x="4478" y="9969"/>
                </a:cubicBezTo>
                <a:cubicBezTo>
                  <a:pt x="4455" y="9969"/>
                  <a:pt x="4425" y="9952"/>
                  <a:pt x="4401" y="9952"/>
                </a:cubicBezTo>
                <a:cubicBezTo>
                  <a:pt x="4378" y="9933"/>
                  <a:pt x="4359" y="9935"/>
                  <a:pt x="4335" y="9935"/>
                </a:cubicBezTo>
                <a:cubicBezTo>
                  <a:pt x="4312" y="9916"/>
                  <a:pt x="4282" y="9917"/>
                  <a:pt x="4259" y="9917"/>
                </a:cubicBezTo>
                <a:cubicBezTo>
                  <a:pt x="4212" y="9899"/>
                  <a:pt x="4194" y="9900"/>
                  <a:pt x="4171" y="9900"/>
                </a:cubicBezTo>
                <a:cubicBezTo>
                  <a:pt x="4124" y="9900"/>
                  <a:pt x="4053" y="9900"/>
                  <a:pt x="4006" y="9900"/>
                </a:cubicBezTo>
                <a:close/>
                <a:moveTo>
                  <a:pt x="7211" y="9900"/>
                </a:moveTo>
                <a:cubicBezTo>
                  <a:pt x="6758" y="9900"/>
                  <a:pt x="6410" y="10197"/>
                  <a:pt x="6410" y="10549"/>
                </a:cubicBezTo>
                <a:cubicBezTo>
                  <a:pt x="6410" y="10920"/>
                  <a:pt x="6758" y="11215"/>
                  <a:pt x="7211" y="11215"/>
                </a:cubicBezTo>
                <a:lnTo>
                  <a:pt x="17473" y="11215"/>
                </a:lnTo>
                <a:cubicBezTo>
                  <a:pt x="17904" y="11215"/>
                  <a:pt x="18263" y="10920"/>
                  <a:pt x="18263" y="10549"/>
                </a:cubicBezTo>
                <a:cubicBezTo>
                  <a:pt x="18263" y="10197"/>
                  <a:pt x="17904" y="9900"/>
                  <a:pt x="17473" y="9900"/>
                </a:cubicBezTo>
                <a:lnTo>
                  <a:pt x="7211" y="9900"/>
                </a:lnTo>
                <a:close/>
                <a:moveTo>
                  <a:pt x="3929" y="12877"/>
                </a:moveTo>
                <a:cubicBezTo>
                  <a:pt x="3906" y="12894"/>
                  <a:pt x="3865" y="12894"/>
                  <a:pt x="3841" y="12894"/>
                </a:cubicBezTo>
                <a:cubicBezTo>
                  <a:pt x="3818" y="12912"/>
                  <a:pt x="3788" y="12912"/>
                  <a:pt x="3765" y="12912"/>
                </a:cubicBezTo>
                <a:cubicBezTo>
                  <a:pt x="3741" y="12929"/>
                  <a:pt x="3722" y="12929"/>
                  <a:pt x="3699" y="12946"/>
                </a:cubicBezTo>
                <a:cubicBezTo>
                  <a:pt x="3675" y="12946"/>
                  <a:pt x="3657" y="12963"/>
                  <a:pt x="3633" y="12981"/>
                </a:cubicBezTo>
                <a:cubicBezTo>
                  <a:pt x="3609" y="12981"/>
                  <a:pt x="3580" y="12998"/>
                  <a:pt x="3556" y="13015"/>
                </a:cubicBezTo>
                <a:cubicBezTo>
                  <a:pt x="3533" y="13015"/>
                  <a:pt x="3512" y="13032"/>
                  <a:pt x="3512" y="13050"/>
                </a:cubicBezTo>
                <a:cubicBezTo>
                  <a:pt x="3489" y="13068"/>
                  <a:pt x="3459" y="13084"/>
                  <a:pt x="3435" y="13102"/>
                </a:cubicBezTo>
                <a:cubicBezTo>
                  <a:pt x="3412" y="13102"/>
                  <a:pt x="3415" y="13119"/>
                  <a:pt x="3391" y="13137"/>
                </a:cubicBezTo>
                <a:cubicBezTo>
                  <a:pt x="3368" y="13154"/>
                  <a:pt x="3371" y="13171"/>
                  <a:pt x="3348" y="13188"/>
                </a:cubicBezTo>
                <a:cubicBezTo>
                  <a:pt x="3348" y="13206"/>
                  <a:pt x="3326" y="13223"/>
                  <a:pt x="3326" y="13240"/>
                </a:cubicBezTo>
                <a:cubicBezTo>
                  <a:pt x="3302" y="13275"/>
                  <a:pt x="3304" y="13301"/>
                  <a:pt x="3304" y="13318"/>
                </a:cubicBezTo>
                <a:cubicBezTo>
                  <a:pt x="3280" y="13336"/>
                  <a:pt x="3271" y="13353"/>
                  <a:pt x="3271" y="13370"/>
                </a:cubicBezTo>
                <a:cubicBezTo>
                  <a:pt x="3271" y="13388"/>
                  <a:pt x="3249" y="13404"/>
                  <a:pt x="3249" y="13439"/>
                </a:cubicBezTo>
                <a:cubicBezTo>
                  <a:pt x="3249" y="13457"/>
                  <a:pt x="3249" y="13474"/>
                  <a:pt x="3249" y="13491"/>
                </a:cubicBezTo>
                <a:cubicBezTo>
                  <a:pt x="3249" y="13509"/>
                  <a:pt x="3249" y="13525"/>
                  <a:pt x="3249" y="13561"/>
                </a:cubicBezTo>
                <a:cubicBezTo>
                  <a:pt x="3249" y="13578"/>
                  <a:pt x="3271" y="13595"/>
                  <a:pt x="3271" y="13613"/>
                </a:cubicBezTo>
                <a:cubicBezTo>
                  <a:pt x="3271" y="13630"/>
                  <a:pt x="3280" y="13647"/>
                  <a:pt x="3304" y="13664"/>
                </a:cubicBezTo>
                <a:cubicBezTo>
                  <a:pt x="3304" y="13682"/>
                  <a:pt x="3302" y="13716"/>
                  <a:pt x="3326" y="13734"/>
                </a:cubicBezTo>
                <a:cubicBezTo>
                  <a:pt x="3326" y="13751"/>
                  <a:pt x="3348" y="13768"/>
                  <a:pt x="3348" y="13786"/>
                </a:cubicBezTo>
                <a:cubicBezTo>
                  <a:pt x="3371" y="13803"/>
                  <a:pt x="3368" y="13820"/>
                  <a:pt x="3391" y="13838"/>
                </a:cubicBezTo>
                <a:cubicBezTo>
                  <a:pt x="3415" y="13855"/>
                  <a:pt x="3412" y="13872"/>
                  <a:pt x="3435" y="13889"/>
                </a:cubicBezTo>
                <a:cubicBezTo>
                  <a:pt x="3459" y="13889"/>
                  <a:pt x="3489" y="13915"/>
                  <a:pt x="3512" y="13933"/>
                </a:cubicBezTo>
                <a:cubicBezTo>
                  <a:pt x="3512" y="13950"/>
                  <a:pt x="3533" y="13967"/>
                  <a:pt x="3556" y="13967"/>
                </a:cubicBezTo>
                <a:cubicBezTo>
                  <a:pt x="3580" y="13985"/>
                  <a:pt x="3610" y="14002"/>
                  <a:pt x="3633" y="14019"/>
                </a:cubicBezTo>
                <a:cubicBezTo>
                  <a:pt x="3656" y="14019"/>
                  <a:pt x="3675" y="14037"/>
                  <a:pt x="3699" y="14037"/>
                </a:cubicBezTo>
                <a:cubicBezTo>
                  <a:pt x="3722" y="14054"/>
                  <a:pt x="3741" y="14054"/>
                  <a:pt x="3765" y="14071"/>
                </a:cubicBezTo>
                <a:cubicBezTo>
                  <a:pt x="3788" y="14071"/>
                  <a:pt x="3818" y="14088"/>
                  <a:pt x="3841" y="14088"/>
                </a:cubicBezTo>
                <a:cubicBezTo>
                  <a:pt x="3865" y="14088"/>
                  <a:pt x="3906" y="14106"/>
                  <a:pt x="3929" y="14106"/>
                </a:cubicBezTo>
                <a:cubicBezTo>
                  <a:pt x="3953" y="14106"/>
                  <a:pt x="3983" y="14106"/>
                  <a:pt x="4006" y="14106"/>
                </a:cubicBezTo>
                <a:cubicBezTo>
                  <a:pt x="4030" y="14106"/>
                  <a:pt x="4047" y="14123"/>
                  <a:pt x="4094" y="14123"/>
                </a:cubicBezTo>
                <a:cubicBezTo>
                  <a:pt x="4117" y="14123"/>
                  <a:pt x="4147" y="14106"/>
                  <a:pt x="4171" y="14106"/>
                </a:cubicBezTo>
                <a:cubicBezTo>
                  <a:pt x="4194" y="14106"/>
                  <a:pt x="4212" y="14106"/>
                  <a:pt x="4259" y="14106"/>
                </a:cubicBezTo>
                <a:cubicBezTo>
                  <a:pt x="4282" y="14106"/>
                  <a:pt x="4312" y="14088"/>
                  <a:pt x="4335" y="14088"/>
                </a:cubicBezTo>
                <a:cubicBezTo>
                  <a:pt x="4359" y="14088"/>
                  <a:pt x="4378" y="14071"/>
                  <a:pt x="4401" y="14071"/>
                </a:cubicBezTo>
                <a:cubicBezTo>
                  <a:pt x="4425" y="14054"/>
                  <a:pt x="4455" y="14054"/>
                  <a:pt x="4478" y="14037"/>
                </a:cubicBezTo>
                <a:cubicBezTo>
                  <a:pt x="4502" y="14037"/>
                  <a:pt x="4520" y="14019"/>
                  <a:pt x="4544" y="14019"/>
                </a:cubicBezTo>
                <a:cubicBezTo>
                  <a:pt x="4567" y="14002"/>
                  <a:pt x="4586" y="13985"/>
                  <a:pt x="4610" y="13967"/>
                </a:cubicBezTo>
                <a:cubicBezTo>
                  <a:pt x="4633" y="13967"/>
                  <a:pt x="4663" y="13950"/>
                  <a:pt x="4687" y="13933"/>
                </a:cubicBezTo>
                <a:cubicBezTo>
                  <a:pt x="4687" y="13915"/>
                  <a:pt x="4707" y="13889"/>
                  <a:pt x="4731" y="13889"/>
                </a:cubicBezTo>
                <a:cubicBezTo>
                  <a:pt x="4754" y="13872"/>
                  <a:pt x="4751" y="13855"/>
                  <a:pt x="4774" y="13838"/>
                </a:cubicBezTo>
                <a:cubicBezTo>
                  <a:pt x="4798" y="13820"/>
                  <a:pt x="4806" y="13803"/>
                  <a:pt x="4829" y="13786"/>
                </a:cubicBezTo>
                <a:cubicBezTo>
                  <a:pt x="4829" y="13768"/>
                  <a:pt x="4851" y="13751"/>
                  <a:pt x="4851" y="13734"/>
                </a:cubicBezTo>
                <a:cubicBezTo>
                  <a:pt x="4875" y="13716"/>
                  <a:pt x="4872" y="13682"/>
                  <a:pt x="4895" y="13664"/>
                </a:cubicBezTo>
                <a:cubicBezTo>
                  <a:pt x="4895" y="13647"/>
                  <a:pt x="4895" y="13630"/>
                  <a:pt x="4895" y="13613"/>
                </a:cubicBezTo>
                <a:cubicBezTo>
                  <a:pt x="4919" y="13595"/>
                  <a:pt x="4917" y="13578"/>
                  <a:pt x="4917" y="13561"/>
                </a:cubicBezTo>
                <a:cubicBezTo>
                  <a:pt x="4917" y="13525"/>
                  <a:pt x="4917" y="13509"/>
                  <a:pt x="4917" y="13491"/>
                </a:cubicBezTo>
                <a:cubicBezTo>
                  <a:pt x="4917" y="13474"/>
                  <a:pt x="4917" y="13457"/>
                  <a:pt x="4917" y="13439"/>
                </a:cubicBezTo>
                <a:cubicBezTo>
                  <a:pt x="4917" y="13404"/>
                  <a:pt x="4919" y="13388"/>
                  <a:pt x="4895" y="13370"/>
                </a:cubicBezTo>
                <a:cubicBezTo>
                  <a:pt x="4895" y="13353"/>
                  <a:pt x="4895" y="13336"/>
                  <a:pt x="4895" y="13318"/>
                </a:cubicBezTo>
                <a:cubicBezTo>
                  <a:pt x="4872" y="13301"/>
                  <a:pt x="4875" y="13276"/>
                  <a:pt x="4851" y="13240"/>
                </a:cubicBezTo>
                <a:cubicBezTo>
                  <a:pt x="4851" y="13223"/>
                  <a:pt x="4829" y="13206"/>
                  <a:pt x="4829" y="13188"/>
                </a:cubicBezTo>
                <a:cubicBezTo>
                  <a:pt x="4806" y="13171"/>
                  <a:pt x="4798" y="13154"/>
                  <a:pt x="4774" y="13137"/>
                </a:cubicBezTo>
                <a:cubicBezTo>
                  <a:pt x="4751" y="13119"/>
                  <a:pt x="4754" y="13102"/>
                  <a:pt x="4731" y="13102"/>
                </a:cubicBezTo>
                <a:cubicBezTo>
                  <a:pt x="4707" y="13084"/>
                  <a:pt x="4687" y="13068"/>
                  <a:pt x="4687" y="13050"/>
                </a:cubicBezTo>
                <a:cubicBezTo>
                  <a:pt x="4663" y="13032"/>
                  <a:pt x="4633" y="13015"/>
                  <a:pt x="4610" y="13015"/>
                </a:cubicBezTo>
                <a:cubicBezTo>
                  <a:pt x="4586" y="12998"/>
                  <a:pt x="4567" y="12981"/>
                  <a:pt x="4544" y="12981"/>
                </a:cubicBezTo>
                <a:cubicBezTo>
                  <a:pt x="4520" y="12963"/>
                  <a:pt x="4502" y="12946"/>
                  <a:pt x="4478" y="12946"/>
                </a:cubicBezTo>
                <a:cubicBezTo>
                  <a:pt x="4455" y="12929"/>
                  <a:pt x="4425" y="12929"/>
                  <a:pt x="4401" y="12912"/>
                </a:cubicBezTo>
                <a:cubicBezTo>
                  <a:pt x="4378" y="12912"/>
                  <a:pt x="4359" y="12912"/>
                  <a:pt x="4335" y="12894"/>
                </a:cubicBezTo>
                <a:cubicBezTo>
                  <a:pt x="4312" y="12894"/>
                  <a:pt x="4282" y="12894"/>
                  <a:pt x="4259" y="12877"/>
                </a:cubicBezTo>
                <a:cubicBezTo>
                  <a:pt x="4212" y="12877"/>
                  <a:pt x="4194" y="12877"/>
                  <a:pt x="4171" y="12877"/>
                </a:cubicBezTo>
                <a:cubicBezTo>
                  <a:pt x="4124" y="12877"/>
                  <a:pt x="4053" y="12877"/>
                  <a:pt x="4006" y="12877"/>
                </a:cubicBezTo>
                <a:cubicBezTo>
                  <a:pt x="3983" y="12877"/>
                  <a:pt x="3953" y="12877"/>
                  <a:pt x="3929" y="12877"/>
                </a:cubicBezTo>
                <a:close/>
                <a:moveTo>
                  <a:pt x="7211" y="12877"/>
                </a:moveTo>
                <a:cubicBezTo>
                  <a:pt x="6758" y="12877"/>
                  <a:pt x="6410" y="13140"/>
                  <a:pt x="6410" y="13491"/>
                </a:cubicBezTo>
                <a:cubicBezTo>
                  <a:pt x="6410" y="13842"/>
                  <a:pt x="6758" y="14123"/>
                  <a:pt x="7211" y="14123"/>
                </a:cubicBezTo>
                <a:lnTo>
                  <a:pt x="17473" y="14123"/>
                </a:lnTo>
                <a:cubicBezTo>
                  <a:pt x="17904" y="14123"/>
                  <a:pt x="18263" y="13842"/>
                  <a:pt x="18263" y="13491"/>
                </a:cubicBezTo>
                <a:cubicBezTo>
                  <a:pt x="18263" y="13140"/>
                  <a:pt x="17904" y="12877"/>
                  <a:pt x="17473" y="12877"/>
                </a:cubicBezTo>
                <a:lnTo>
                  <a:pt x="7211" y="12877"/>
                </a:lnTo>
                <a:close/>
                <a:moveTo>
                  <a:pt x="4006" y="15715"/>
                </a:moveTo>
                <a:cubicBezTo>
                  <a:pt x="3983" y="15715"/>
                  <a:pt x="3953" y="15733"/>
                  <a:pt x="3929" y="15733"/>
                </a:cubicBezTo>
                <a:cubicBezTo>
                  <a:pt x="3906" y="15733"/>
                  <a:pt x="3865" y="15731"/>
                  <a:pt x="3841" y="15750"/>
                </a:cubicBezTo>
                <a:cubicBezTo>
                  <a:pt x="3818" y="15750"/>
                  <a:pt x="3788" y="15749"/>
                  <a:pt x="3765" y="15767"/>
                </a:cubicBezTo>
                <a:cubicBezTo>
                  <a:pt x="3741" y="15767"/>
                  <a:pt x="3722" y="15785"/>
                  <a:pt x="3699" y="15785"/>
                </a:cubicBezTo>
                <a:cubicBezTo>
                  <a:pt x="3675" y="15803"/>
                  <a:pt x="3657" y="15828"/>
                  <a:pt x="3633" y="15828"/>
                </a:cubicBezTo>
                <a:cubicBezTo>
                  <a:pt x="3609" y="15846"/>
                  <a:pt x="3580" y="15862"/>
                  <a:pt x="3556" y="15863"/>
                </a:cubicBezTo>
                <a:cubicBezTo>
                  <a:pt x="3533" y="15881"/>
                  <a:pt x="3512" y="15896"/>
                  <a:pt x="3512" y="15914"/>
                </a:cubicBezTo>
                <a:cubicBezTo>
                  <a:pt x="3489" y="15914"/>
                  <a:pt x="3459" y="15939"/>
                  <a:pt x="3435" y="15958"/>
                </a:cubicBezTo>
                <a:cubicBezTo>
                  <a:pt x="3412" y="15976"/>
                  <a:pt x="3415" y="15991"/>
                  <a:pt x="3391" y="16010"/>
                </a:cubicBezTo>
                <a:cubicBezTo>
                  <a:pt x="3368" y="16028"/>
                  <a:pt x="3371" y="16043"/>
                  <a:pt x="3348" y="16062"/>
                </a:cubicBezTo>
                <a:cubicBezTo>
                  <a:pt x="3348" y="16080"/>
                  <a:pt x="3326" y="16104"/>
                  <a:pt x="3326" y="16122"/>
                </a:cubicBezTo>
                <a:cubicBezTo>
                  <a:pt x="3302" y="16141"/>
                  <a:pt x="3304" y="16156"/>
                  <a:pt x="3304" y="16174"/>
                </a:cubicBezTo>
                <a:cubicBezTo>
                  <a:pt x="3280" y="16193"/>
                  <a:pt x="3271" y="16233"/>
                  <a:pt x="3271" y="16252"/>
                </a:cubicBezTo>
                <a:cubicBezTo>
                  <a:pt x="3271" y="16270"/>
                  <a:pt x="3249" y="16285"/>
                  <a:pt x="3249" y="16304"/>
                </a:cubicBezTo>
                <a:cubicBezTo>
                  <a:pt x="3249" y="16322"/>
                  <a:pt x="3249" y="16363"/>
                  <a:pt x="3249" y="16382"/>
                </a:cubicBezTo>
                <a:cubicBezTo>
                  <a:pt x="3249" y="16400"/>
                  <a:pt x="3249" y="16415"/>
                  <a:pt x="3249" y="16434"/>
                </a:cubicBezTo>
                <a:cubicBezTo>
                  <a:pt x="3249" y="16452"/>
                  <a:pt x="3271" y="16474"/>
                  <a:pt x="3271" y="16512"/>
                </a:cubicBezTo>
                <a:cubicBezTo>
                  <a:pt x="3271" y="16530"/>
                  <a:pt x="3280" y="16545"/>
                  <a:pt x="3304" y="16563"/>
                </a:cubicBezTo>
                <a:cubicBezTo>
                  <a:pt x="3304" y="16582"/>
                  <a:pt x="3302" y="16606"/>
                  <a:pt x="3326" y="16624"/>
                </a:cubicBezTo>
                <a:cubicBezTo>
                  <a:pt x="3326" y="16643"/>
                  <a:pt x="3348" y="16657"/>
                  <a:pt x="3348" y="16676"/>
                </a:cubicBezTo>
                <a:cubicBezTo>
                  <a:pt x="3371" y="16694"/>
                  <a:pt x="3368" y="16718"/>
                  <a:pt x="3391" y="16737"/>
                </a:cubicBezTo>
                <a:cubicBezTo>
                  <a:pt x="3415" y="16755"/>
                  <a:pt x="3412" y="16770"/>
                  <a:pt x="3435" y="16788"/>
                </a:cubicBezTo>
                <a:cubicBezTo>
                  <a:pt x="3459" y="16807"/>
                  <a:pt x="3489" y="16822"/>
                  <a:pt x="3512" y="16840"/>
                </a:cubicBezTo>
                <a:cubicBezTo>
                  <a:pt x="3512" y="16859"/>
                  <a:pt x="3533" y="16865"/>
                  <a:pt x="3556" y="16884"/>
                </a:cubicBezTo>
                <a:cubicBezTo>
                  <a:pt x="3580" y="16902"/>
                  <a:pt x="3610" y="16900"/>
                  <a:pt x="3633" y="16918"/>
                </a:cubicBezTo>
                <a:cubicBezTo>
                  <a:pt x="3656" y="16937"/>
                  <a:pt x="3675" y="16934"/>
                  <a:pt x="3699" y="16953"/>
                </a:cubicBezTo>
                <a:cubicBezTo>
                  <a:pt x="3722" y="16953"/>
                  <a:pt x="3741" y="16970"/>
                  <a:pt x="3765" y="16970"/>
                </a:cubicBezTo>
                <a:cubicBezTo>
                  <a:pt x="3788" y="16989"/>
                  <a:pt x="3818" y="16995"/>
                  <a:pt x="3841" y="17013"/>
                </a:cubicBezTo>
                <a:cubicBezTo>
                  <a:pt x="3865" y="17013"/>
                  <a:pt x="3906" y="17013"/>
                  <a:pt x="3929" y="17013"/>
                </a:cubicBezTo>
                <a:cubicBezTo>
                  <a:pt x="3953" y="17032"/>
                  <a:pt x="3983" y="17031"/>
                  <a:pt x="4006" y="17031"/>
                </a:cubicBezTo>
                <a:cubicBezTo>
                  <a:pt x="4030" y="17031"/>
                  <a:pt x="4047" y="17031"/>
                  <a:pt x="4094" y="17031"/>
                </a:cubicBezTo>
                <a:cubicBezTo>
                  <a:pt x="4117" y="17031"/>
                  <a:pt x="4147" y="17031"/>
                  <a:pt x="4171" y="17031"/>
                </a:cubicBezTo>
                <a:cubicBezTo>
                  <a:pt x="4194" y="17031"/>
                  <a:pt x="4212" y="17032"/>
                  <a:pt x="4259" y="17013"/>
                </a:cubicBezTo>
                <a:cubicBezTo>
                  <a:pt x="4282" y="17013"/>
                  <a:pt x="4312" y="17013"/>
                  <a:pt x="4335" y="17013"/>
                </a:cubicBezTo>
                <a:cubicBezTo>
                  <a:pt x="4359" y="16995"/>
                  <a:pt x="4378" y="16989"/>
                  <a:pt x="4401" y="16970"/>
                </a:cubicBezTo>
                <a:cubicBezTo>
                  <a:pt x="4425" y="16970"/>
                  <a:pt x="4455" y="16953"/>
                  <a:pt x="4478" y="16953"/>
                </a:cubicBezTo>
                <a:cubicBezTo>
                  <a:pt x="4502" y="16934"/>
                  <a:pt x="4520" y="16937"/>
                  <a:pt x="4544" y="16918"/>
                </a:cubicBezTo>
                <a:cubicBezTo>
                  <a:pt x="4567" y="16900"/>
                  <a:pt x="4586" y="16902"/>
                  <a:pt x="4610" y="16884"/>
                </a:cubicBezTo>
                <a:cubicBezTo>
                  <a:pt x="4633" y="16865"/>
                  <a:pt x="4663" y="16859"/>
                  <a:pt x="4687" y="16840"/>
                </a:cubicBezTo>
                <a:cubicBezTo>
                  <a:pt x="4687" y="16822"/>
                  <a:pt x="4707" y="16807"/>
                  <a:pt x="4731" y="16788"/>
                </a:cubicBezTo>
                <a:cubicBezTo>
                  <a:pt x="4754" y="16770"/>
                  <a:pt x="4751" y="16755"/>
                  <a:pt x="4774" y="16737"/>
                </a:cubicBezTo>
                <a:cubicBezTo>
                  <a:pt x="4798" y="16718"/>
                  <a:pt x="4806" y="16694"/>
                  <a:pt x="4829" y="16676"/>
                </a:cubicBezTo>
                <a:cubicBezTo>
                  <a:pt x="4829" y="16657"/>
                  <a:pt x="4851" y="16643"/>
                  <a:pt x="4851" y="16624"/>
                </a:cubicBezTo>
                <a:cubicBezTo>
                  <a:pt x="4875" y="16606"/>
                  <a:pt x="4872" y="16582"/>
                  <a:pt x="4895" y="16563"/>
                </a:cubicBezTo>
                <a:cubicBezTo>
                  <a:pt x="4895" y="16545"/>
                  <a:pt x="4895" y="16530"/>
                  <a:pt x="4895" y="16512"/>
                </a:cubicBezTo>
                <a:cubicBezTo>
                  <a:pt x="4919" y="16474"/>
                  <a:pt x="4917" y="16452"/>
                  <a:pt x="4917" y="16434"/>
                </a:cubicBezTo>
                <a:cubicBezTo>
                  <a:pt x="4917" y="16415"/>
                  <a:pt x="4917" y="16400"/>
                  <a:pt x="4917" y="16382"/>
                </a:cubicBezTo>
                <a:cubicBezTo>
                  <a:pt x="4917" y="16363"/>
                  <a:pt x="4917" y="16322"/>
                  <a:pt x="4917" y="16304"/>
                </a:cubicBezTo>
                <a:cubicBezTo>
                  <a:pt x="4917" y="16285"/>
                  <a:pt x="4919" y="16270"/>
                  <a:pt x="4895" y="16252"/>
                </a:cubicBezTo>
                <a:cubicBezTo>
                  <a:pt x="4895" y="16233"/>
                  <a:pt x="4895" y="16193"/>
                  <a:pt x="4895" y="16174"/>
                </a:cubicBezTo>
                <a:cubicBezTo>
                  <a:pt x="4872" y="16156"/>
                  <a:pt x="4875" y="16141"/>
                  <a:pt x="4851" y="16122"/>
                </a:cubicBezTo>
                <a:cubicBezTo>
                  <a:pt x="4851" y="16104"/>
                  <a:pt x="4829" y="16080"/>
                  <a:pt x="4829" y="16062"/>
                </a:cubicBezTo>
                <a:cubicBezTo>
                  <a:pt x="4806" y="16043"/>
                  <a:pt x="4798" y="16028"/>
                  <a:pt x="4774" y="16010"/>
                </a:cubicBezTo>
                <a:cubicBezTo>
                  <a:pt x="4751" y="15991"/>
                  <a:pt x="4754" y="15976"/>
                  <a:pt x="4731" y="15958"/>
                </a:cubicBezTo>
                <a:cubicBezTo>
                  <a:pt x="4707" y="15939"/>
                  <a:pt x="4687" y="15914"/>
                  <a:pt x="4687" y="15914"/>
                </a:cubicBezTo>
                <a:cubicBezTo>
                  <a:pt x="4663" y="15896"/>
                  <a:pt x="4633" y="15881"/>
                  <a:pt x="4610" y="15863"/>
                </a:cubicBezTo>
                <a:cubicBezTo>
                  <a:pt x="4586" y="15863"/>
                  <a:pt x="4567" y="15846"/>
                  <a:pt x="4544" y="15828"/>
                </a:cubicBezTo>
                <a:cubicBezTo>
                  <a:pt x="4520" y="15828"/>
                  <a:pt x="4502" y="15803"/>
                  <a:pt x="4478" y="15785"/>
                </a:cubicBezTo>
                <a:cubicBezTo>
                  <a:pt x="4455" y="15785"/>
                  <a:pt x="4425" y="15767"/>
                  <a:pt x="4401" y="15767"/>
                </a:cubicBezTo>
                <a:cubicBezTo>
                  <a:pt x="4378" y="15749"/>
                  <a:pt x="4359" y="15750"/>
                  <a:pt x="4335" y="15750"/>
                </a:cubicBezTo>
                <a:cubicBezTo>
                  <a:pt x="4312" y="15731"/>
                  <a:pt x="4282" y="15733"/>
                  <a:pt x="4259" y="15733"/>
                </a:cubicBezTo>
                <a:cubicBezTo>
                  <a:pt x="4212" y="15733"/>
                  <a:pt x="4194" y="15715"/>
                  <a:pt x="4171" y="15715"/>
                </a:cubicBezTo>
                <a:cubicBezTo>
                  <a:pt x="4124" y="15715"/>
                  <a:pt x="4053" y="15715"/>
                  <a:pt x="4006" y="15715"/>
                </a:cubicBezTo>
                <a:close/>
                <a:moveTo>
                  <a:pt x="7211" y="15715"/>
                </a:moveTo>
                <a:cubicBezTo>
                  <a:pt x="6758" y="15715"/>
                  <a:pt x="6410" y="16011"/>
                  <a:pt x="6410" y="16382"/>
                </a:cubicBezTo>
                <a:cubicBezTo>
                  <a:pt x="6410" y="16734"/>
                  <a:pt x="6758" y="17031"/>
                  <a:pt x="7211" y="17031"/>
                </a:cubicBezTo>
                <a:lnTo>
                  <a:pt x="17473" y="17031"/>
                </a:lnTo>
                <a:cubicBezTo>
                  <a:pt x="17904" y="17031"/>
                  <a:pt x="18263" y="16734"/>
                  <a:pt x="18263" y="16382"/>
                </a:cubicBezTo>
                <a:cubicBezTo>
                  <a:pt x="18263" y="16011"/>
                  <a:pt x="17904" y="15715"/>
                  <a:pt x="17473" y="15715"/>
                </a:cubicBezTo>
                <a:lnTo>
                  <a:pt x="7211" y="15715"/>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69" name="Freeform 51"/>
          <p:cNvSpPr/>
          <p:nvPr/>
        </p:nvSpPr>
        <p:spPr>
          <a:xfrm>
            <a:off x="4590318" y="5146902"/>
            <a:ext cx="316374" cy="399631"/>
          </a:xfrm>
          <a:custGeom>
            <a:avLst/>
            <a:gdLst/>
            <a:ahLst/>
            <a:cxnLst>
              <a:cxn ang="0">
                <a:pos x="wd2" y="hd2"/>
              </a:cxn>
              <a:cxn ang="5400000">
                <a:pos x="wd2" y="hd2"/>
              </a:cxn>
              <a:cxn ang="10800000">
                <a:pos x="wd2" y="hd2"/>
              </a:cxn>
              <a:cxn ang="16200000">
                <a:pos x="wd2" y="hd2"/>
              </a:cxn>
            </a:cxnLst>
            <a:rect l="0" t="0" r="r" b="b"/>
            <a:pathLst>
              <a:path w="21600" h="21600" extrusionOk="0">
                <a:moveTo>
                  <a:pt x="973" y="0"/>
                </a:moveTo>
                <a:cubicBezTo>
                  <a:pt x="429" y="0"/>
                  <a:pt x="0" y="359"/>
                  <a:pt x="0" y="770"/>
                </a:cubicBezTo>
                <a:lnTo>
                  <a:pt x="0" y="20830"/>
                </a:lnTo>
                <a:cubicBezTo>
                  <a:pt x="0" y="21259"/>
                  <a:pt x="429" y="21600"/>
                  <a:pt x="973" y="21600"/>
                </a:cubicBezTo>
                <a:lnTo>
                  <a:pt x="20627" y="21600"/>
                </a:lnTo>
                <a:cubicBezTo>
                  <a:pt x="21148" y="21600"/>
                  <a:pt x="21600" y="21259"/>
                  <a:pt x="21600" y="20830"/>
                </a:cubicBezTo>
                <a:lnTo>
                  <a:pt x="21600" y="5755"/>
                </a:lnTo>
                <a:cubicBezTo>
                  <a:pt x="21600" y="5558"/>
                  <a:pt x="21486" y="5361"/>
                  <a:pt x="21305" y="5236"/>
                </a:cubicBezTo>
                <a:lnTo>
                  <a:pt x="14965" y="234"/>
                </a:lnTo>
                <a:cubicBezTo>
                  <a:pt x="14852" y="126"/>
                  <a:pt x="14687" y="53"/>
                  <a:pt x="14506" y="17"/>
                </a:cubicBezTo>
                <a:cubicBezTo>
                  <a:pt x="14438" y="17"/>
                  <a:pt x="14377" y="0"/>
                  <a:pt x="14309" y="0"/>
                </a:cubicBezTo>
                <a:lnTo>
                  <a:pt x="973" y="0"/>
                </a:lnTo>
                <a:close/>
                <a:moveTo>
                  <a:pt x="1607" y="1263"/>
                </a:moveTo>
                <a:lnTo>
                  <a:pt x="13533" y="1263"/>
                </a:lnTo>
                <a:lnTo>
                  <a:pt x="13533" y="5755"/>
                </a:lnTo>
                <a:cubicBezTo>
                  <a:pt x="13533" y="6112"/>
                  <a:pt x="13900" y="6378"/>
                  <a:pt x="14353" y="6378"/>
                </a:cubicBezTo>
                <a:lnTo>
                  <a:pt x="19993" y="6378"/>
                </a:lnTo>
                <a:lnTo>
                  <a:pt x="19993" y="20328"/>
                </a:lnTo>
                <a:lnTo>
                  <a:pt x="1607" y="20328"/>
                </a:lnTo>
                <a:lnTo>
                  <a:pt x="1607" y="1263"/>
                </a:lnTo>
                <a:close/>
                <a:moveTo>
                  <a:pt x="15140" y="2146"/>
                </a:moveTo>
                <a:lnTo>
                  <a:pt x="18900" y="5123"/>
                </a:lnTo>
                <a:lnTo>
                  <a:pt x="15140" y="5123"/>
                </a:lnTo>
                <a:lnTo>
                  <a:pt x="15140" y="2146"/>
                </a:lnTo>
                <a:close/>
                <a:moveTo>
                  <a:pt x="3979" y="8792"/>
                </a:moveTo>
                <a:cubicBezTo>
                  <a:pt x="3459" y="8792"/>
                  <a:pt x="3061" y="9115"/>
                  <a:pt x="3061" y="9528"/>
                </a:cubicBezTo>
                <a:lnTo>
                  <a:pt x="3061" y="17957"/>
                </a:lnTo>
                <a:cubicBezTo>
                  <a:pt x="3061" y="18369"/>
                  <a:pt x="3459" y="18692"/>
                  <a:pt x="3979" y="18692"/>
                </a:cubicBezTo>
                <a:lnTo>
                  <a:pt x="17632" y="18692"/>
                </a:lnTo>
                <a:cubicBezTo>
                  <a:pt x="18129" y="18692"/>
                  <a:pt x="18539" y="18369"/>
                  <a:pt x="18539" y="17957"/>
                </a:cubicBezTo>
                <a:lnTo>
                  <a:pt x="18539" y="9528"/>
                </a:lnTo>
                <a:cubicBezTo>
                  <a:pt x="18539" y="9115"/>
                  <a:pt x="18129" y="8792"/>
                  <a:pt x="17632" y="8792"/>
                </a:cubicBezTo>
                <a:lnTo>
                  <a:pt x="3979" y="8792"/>
                </a:lnTo>
                <a:close/>
                <a:moveTo>
                  <a:pt x="4657" y="10064"/>
                </a:moveTo>
                <a:lnTo>
                  <a:pt x="6985" y="10064"/>
                </a:lnTo>
                <a:lnTo>
                  <a:pt x="6985" y="11622"/>
                </a:lnTo>
                <a:lnTo>
                  <a:pt x="4657" y="11622"/>
                </a:lnTo>
                <a:lnTo>
                  <a:pt x="4657" y="10064"/>
                </a:lnTo>
                <a:close/>
                <a:moveTo>
                  <a:pt x="8570" y="10064"/>
                </a:moveTo>
                <a:lnTo>
                  <a:pt x="16932" y="10064"/>
                </a:lnTo>
                <a:lnTo>
                  <a:pt x="16932" y="11622"/>
                </a:lnTo>
                <a:lnTo>
                  <a:pt x="8570" y="11622"/>
                </a:lnTo>
                <a:lnTo>
                  <a:pt x="8570" y="10064"/>
                </a:lnTo>
                <a:close/>
                <a:moveTo>
                  <a:pt x="4657" y="12894"/>
                </a:moveTo>
                <a:lnTo>
                  <a:pt x="6985" y="12894"/>
                </a:lnTo>
                <a:lnTo>
                  <a:pt x="6985" y="14582"/>
                </a:lnTo>
                <a:lnTo>
                  <a:pt x="4657" y="14582"/>
                </a:lnTo>
                <a:lnTo>
                  <a:pt x="4657" y="12894"/>
                </a:lnTo>
                <a:close/>
                <a:moveTo>
                  <a:pt x="8570" y="12894"/>
                </a:moveTo>
                <a:lnTo>
                  <a:pt x="16932" y="12894"/>
                </a:lnTo>
                <a:lnTo>
                  <a:pt x="16932" y="14582"/>
                </a:lnTo>
                <a:lnTo>
                  <a:pt x="8570" y="14582"/>
                </a:lnTo>
                <a:lnTo>
                  <a:pt x="8570" y="12894"/>
                </a:lnTo>
                <a:close/>
                <a:moveTo>
                  <a:pt x="4657" y="15854"/>
                </a:moveTo>
                <a:lnTo>
                  <a:pt x="6985" y="15854"/>
                </a:lnTo>
                <a:lnTo>
                  <a:pt x="6985" y="17420"/>
                </a:lnTo>
                <a:lnTo>
                  <a:pt x="4657" y="17420"/>
                </a:lnTo>
                <a:lnTo>
                  <a:pt x="4657" y="15854"/>
                </a:lnTo>
                <a:close/>
                <a:moveTo>
                  <a:pt x="8570" y="15854"/>
                </a:moveTo>
                <a:lnTo>
                  <a:pt x="16932" y="15854"/>
                </a:lnTo>
                <a:lnTo>
                  <a:pt x="16932" y="17420"/>
                </a:lnTo>
                <a:lnTo>
                  <a:pt x="8570" y="17420"/>
                </a:lnTo>
                <a:lnTo>
                  <a:pt x="8570" y="15854"/>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0" name="Freeform 53"/>
          <p:cNvSpPr/>
          <p:nvPr/>
        </p:nvSpPr>
        <p:spPr>
          <a:xfrm>
            <a:off x="5227492" y="5132037"/>
            <a:ext cx="356081" cy="400536"/>
          </a:xfrm>
          <a:custGeom>
            <a:avLst/>
            <a:gdLst/>
            <a:ahLst/>
            <a:cxnLst>
              <a:cxn ang="0">
                <a:pos x="wd2" y="hd2"/>
              </a:cxn>
              <a:cxn ang="5400000">
                <a:pos x="wd2" y="hd2"/>
              </a:cxn>
              <a:cxn ang="10800000">
                <a:pos x="wd2" y="hd2"/>
              </a:cxn>
              <a:cxn ang="16200000">
                <a:pos x="wd2" y="hd2"/>
              </a:cxn>
            </a:cxnLst>
            <a:rect l="0" t="0" r="r" b="b"/>
            <a:pathLst>
              <a:path w="21600" h="21511" extrusionOk="0">
                <a:moveTo>
                  <a:pt x="20476" y="9039"/>
                </a:moveTo>
                <a:lnTo>
                  <a:pt x="3352" y="267"/>
                </a:lnTo>
                <a:cubicBezTo>
                  <a:pt x="2650" y="-89"/>
                  <a:pt x="1807" y="-89"/>
                  <a:pt x="1104" y="267"/>
                </a:cubicBezTo>
                <a:cubicBezTo>
                  <a:pt x="1104" y="285"/>
                  <a:pt x="1104" y="285"/>
                  <a:pt x="1104" y="285"/>
                </a:cubicBezTo>
                <a:cubicBezTo>
                  <a:pt x="1084" y="285"/>
                  <a:pt x="1084" y="302"/>
                  <a:pt x="1064" y="302"/>
                </a:cubicBezTo>
                <a:cubicBezTo>
                  <a:pt x="401" y="658"/>
                  <a:pt x="0" y="1299"/>
                  <a:pt x="0" y="1993"/>
                </a:cubicBezTo>
                <a:lnTo>
                  <a:pt x="0" y="19536"/>
                </a:lnTo>
                <a:cubicBezTo>
                  <a:pt x="0" y="20248"/>
                  <a:pt x="422" y="20888"/>
                  <a:pt x="1104" y="21244"/>
                </a:cubicBezTo>
                <a:cubicBezTo>
                  <a:pt x="1465" y="21422"/>
                  <a:pt x="1847" y="21511"/>
                  <a:pt x="2228" y="21511"/>
                </a:cubicBezTo>
                <a:cubicBezTo>
                  <a:pt x="2610" y="21511"/>
                  <a:pt x="2991" y="21422"/>
                  <a:pt x="3352" y="21244"/>
                </a:cubicBezTo>
                <a:lnTo>
                  <a:pt x="20476" y="12472"/>
                </a:lnTo>
                <a:cubicBezTo>
                  <a:pt x="21178" y="12117"/>
                  <a:pt x="21600" y="11476"/>
                  <a:pt x="21600" y="10764"/>
                </a:cubicBezTo>
                <a:cubicBezTo>
                  <a:pt x="21600" y="10053"/>
                  <a:pt x="21178" y="9394"/>
                  <a:pt x="20476" y="9039"/>
                </a:cubicBezTo>
                <a:close/>
                <a:moveTo>
                  <a:pt x="1425" y="19678"/>
                </a:moveTo>
                <a:cubicBezTo>
                  <a:pt x="1425" y="19625"/>
                  <a:pt x="1425" y="19589"/>
                  <a:pt x="1425" y="19536"/>
                </a:cubicBezTo>
                <a:lnTo>
                  <a:pt x="1425" y="1993"/>
                </a:lnTo>
                <a:cubicBezTo>
                  <a:pt x="1425" y="1904"/>
                  <a:pt x="1425" y="1815"/>
                  <a:pt x="1465" y="1744"/>
                </a:cubicBezTo>
                <a:lnTo>
                  <a:pt x="11141" y="10693"/>
                </a:lnTo>
                <a:lnTo>
                  <a:pt x="1425" y="19678"/>
                </a:lnTo>
                <a:close/>
                <a:moveTo>
                  <a:pt x="3513" y="1815"/>
                </a:moveTo>
                <a:lnTo>
                  <a:pt x="14614" y="7491"/>
                </a:lnTo>
                <a:lnTo>
                  <a:pt x="12125" y="9786"/>
                </a:lnTo>
                <a:lnTo>
                  <a:pt x="3513" y="1815"/>
                </a:lnTo>
                <a:close/>
                <a:moveTo>
                  <a:pt x="3212" y="19856"/>
                </a:moveTo>
                <a:lnTo>
                  <a:pt x="12125" y="11601"/>
                </a:lnTo>
                <a:lnTo>
                  <a:pt x="14694" y="13985"/>
                </a:lnTo>
                <a:lnTo>
                  <a:pt x="3212" y="19856"/>
                </a:lnTo>
                <a:close/>
                <a:moveTo>
                  <a:pt x="19773" y="11387"/>
                </a:moveTo>
                <a:lnTo>
                  <a:pt x="15979" y="13326"/>
                </a:lnTo>
                <a:lnTo>
                  <a:pt x="13129" y="10693"/>
                </a:lnTo>
                <a:lnTo>
                  <a:pt x="15879" y="8149"/>
                </a:lnTo>
                <a:lnTo>
                  <a:pt x="19773" y="10142"/>
                </a:lnTo>
                <a:cubicBezTo>
                  <a:pt x="20135" y="10320"/>
                  <a:pt x="20175" y="10640"/>
                  <a:pt x="20175" y="10764"/>
                </a:cubicBezTo>
                <a:cubicBezTo>
                  <a:pt x="20175" y="10889"/>
                  <a:pt x="20135" y="11191"/>
                  <a:pt x="19773" y="11387"/>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1" name="Freeform 56"/>
          <p:cNvSpPr/>
          <p:nvPr/>
        </p:nvSpPr>
        <p:spPr>
          <a:xfrm>
            <a:off x="3878477" y="5150905"/>
            <a:ext cx="399631" cy="399631"/>
          </a:xfrm>
          <a:custGeom>
            <a:avLst/>
            <a:gdLst/>
            <a:ahLst/>
            <a:cxnLst>
              <a:cxn ang="0">
                <a:pos x="wd2" y="hd2"/>
              </a:cxn>
              <a:cxn ang="5400000">
                <a:pos x="wd2" y="hd2"/>
              </a:cxn>
              <a:cxn ang="10800000">
                <a:pos x="wd2" y="hd2"/>
              </a:cxn>
              <a:cxn ang="16200000">
                <a:pos x="wd2" y="hd2"/>
              </a:cxn>
            </a:cxnLst>
            <a:rect l="0" t="0" r="r" b="b"/>
            <a:pathLst>
              <a:path w="21600" h="21600" extrusionOk="0">
                <a:moveTo>
                  <a:pt x="5712" y="0"/>
                </a:moveTo>
                <a:cubicBezTo>
                  <a:pt x="4139" y="0"/>
                  <a:pt x="2787" y="571"/>
                  <a:pt x="1662" y="1679"/>
                </a:cubicBezTo>
                <a:cubicBezTo>
                  <a:pt x="554" y="2787"/>
                  <a:pt x="0" y="4139"/>
                  <a:pt x="0" y="5712"/>
                </a:cubicBezTo>
                <a:cubicBezTo>
                  <a:pt x="0" y="6909"/>
                  <a:pt x="334" y="8001"/>
                  <a:pt x="1012" y="8965"/>
                </a:cubicBezTo>
                <a:cubicBezTo>
                  <a:pt x="887" y="9591"/>
                  <a:pt x="839" y="10201"/>
                  <a:pt x="839" y="10809"/>
                </a:cubicBezTo>
                <a:cubicBezTo>
                  <a:pt x="839" y="12149"/>
                  <a:pt x="1100" y="13453"/>
                  <a:pt x="1618" y="14668"/>
                </a:cubicBezTo>
                <a:cubicBezTo>
                  <a:pt x="2136" y="15901"/>
                  <a:pt x="2854" y="16951"/>
                  <a:pt x="3747" y="17844"/>
                </a:cubicBezTo>
                <a:cubicBezTo>
                  <a:pt x="4623" y="18738"/>
                  <a:pt x="5699" y="19455"/>
                  <a:pt x="6932" y="19973"/>
                </a:cubicBezTo>
                <a:cubicBezTo>
                  <a:pt x="8147" y="20491"/>
                  <a:pt x="9451" y="20761"/>
                  <a:pt x="10791" y="20761"/>
                </a:cubicBezTo>
                <a:cubicBezTo>
                  <a:pt x="11381" y="20761"/>
                  <a:pt x="12001" y="20704"/>
                  <a:pt x="12626" y="20579"/>
                </a:cubicBezTo>
                <a:cubicBezTo>
                  <a:pt x="13591" y="21258"/>
                  <a:pt x="14683" y="21600"/>
                  <a:pt x="15880" y="21600"/>
                </a:cubicBezTo>
                <a:cubicBezTo>
                  <a:pt x="17452" y="21600"/>
                  <a:pt x="18805" y="21047"/>
                  <a:pt x="19913" y="19921"/>
                </a:cubicBezTo>
                <a:cubicBezTo>
                  <a:pt x="21020" y="18813"/>
                  <a:pt x="21600" y="17452"/>
                  <a:pt x="21600" y="15880"/>
                </a:cubicBezTo>
                <a:cubicBezTo>
                  <a:pt x="21600" y="14701"/>
                  <a:pt x="21240" y="13609"/>
                  <a:pt x="20579" y="12626"/>
                </a:cubicBezTo>
                <a:cubicBezTo>
                  <a:pt x="20686" y="12019"/>
                  <a:pt x="20735" y="11398"/>
                  <a:pt x="20735" y="10809"/>
                </a:cubicBezTo>
                <a:cubicBezTo>
                  <a:pt x="20735" y="9469"/>
                  <a:pt x="20474" y="8164"/>
                  <a:pt x="19956" y="6932"/>
                </a:cubicBezTo>
                <a:cubicBezTo>
                  <a:pt x="19438" y="5717"/>
                  <a:pt x="18720" y="4640"/>
                  <a:pt x="17844" y="3747"/>
                </a:cubicBezTo>
                <a:cubicBezTo>
                  <a:pt x="16951" y="2872"/>
                  <a:pt x="15883" y="2162"/>
                  <a:pt x="14668" y="1644"/>
                </a:cubicBezTo>
                <a:cubicBezTo>
                  <a:pt x="13436" y="1126"/>
                  <a:pt x="12131" y="857"/>
                  <a:pt x="10791" y="857"/>
                </a:cubicBezTo>
                <a:cubicBezTo>
                  <a:pt x="10202" y="857"/>
                  <a:pt x="9573" y="905"/>
                  <a:pt x="8948" y="1012"/>
                </a:cubicBezTo>
                <a:cubicBezTo>
                  <a:pt x="7983" y="351"/>
                  <a:pt x="6891" y="0"/>
                  <a:pt x="5712" y="0"/>
                </a:cubicBezTo>
                <a:close/>
                <a:moveTo>
                  <a:pt x="5712" y="1263"/>
                </a:moveTo>
                <a:cubicBezTo>
                  <a:pt x="6676" y="1263"/>
                  <a:pt x="7522" y="1549"/>
                  <a:pt x="8308" y="2103"/>
                </a:cubicBezTo>
                <a:cubicBezTo>
                  <a:pt x="8522" y="2264"/>
                  <a:pt x="8819" y="2338"/>
                  <a:pt x="9087" y="2285"/>
                </a:cubicBezTo>
                <a:cubicBezTo>
                  <a:pt x="9676" y="2177"/>
                  <a:pt x="10255" y="2120"/>
                  <a:pt x="10791" y="2120"/>
                </a:cubicBezTo>
                <a:cubicBezTo>
                  <a:pt x="11971" y="2120"/>
                  <a:pt x="13094" y="2357"/>
                  <a:pt x="14166" y="2804"/>
                </a:cubicBezTo>
                <a:cubicBezTo>
                  <a:pt x="15238" y="3250"/>
                  <a:pt x="16167" y="3878"/>
                  <a:pt x="16936" y="4664"/>
                </a:cubicBezTo>
                <a:cubicBezTo>
                  <a:pt x="17722" y="5433"/>
                  <a:pt x="18341" y="6362"/>
                  <a:pt x="18788" y="7434"/>
                </a:cubicBezTo>
                <a:cubicBezTo>
                  <a:pt x="19234" y="8506"/>
                  <a:pt x="19471" y="9630"/>
                  <a:pt x="19471" y="10809"/>
                </a:cubicBezTo>
                <a:cubicBezTo>
                  <a:pt x="19471" y="11345"/>
                  <a:pt x="19414" y="11915"/>
                  <a:pt x="19307" y="12505"/>
                </a:cubicBezTo>
                <a:cubicBezTo>
                  <a:pt x="19253" y="12773"/>
                  <a:pt x="19328" y="13078"/>
                  <a:pt x="19488" y="13292"/>
                </a:cubicBezTo>
                <a:cubicBezTo>
                  <a:pt x="20042" y="14078"/>
                  <a:pt x="20328" y="14915"/>
                  <a:pt x="20328" y="15880"/>
                </a:cubicBezTo>
                <a:cubicBezTo>
                  <a:pt x="20328" y="17130"/>
                  <a:pt x="19897" y="18154"/>
                  <a:pt x="19021" y="19030"/>
                </a:cubicBezTo>
                <a:cubicBezTo>
                  <a:pt x="18146" y="19905"/>
                  <a:pt x="17113" y="20328"/>
                  <a:pt x="15880" y="20328"/>
                </a:cubicBezTo>
                <a:cubicBezTo>
                  <a:pt x="14915" y="20328"/>
                  <a:pt x="14060" y="20060"/>
                  <a:pt x="13292" y="19488"/>
                </a:cubicBezTo>
                <a:cubicBezTo>
                  <a:pt x="13114" y="19363"/>
                  <a:pt x="12892" y="19315"/>
                  <a:pt x="12678" y="19315"/>
                </a:cubicBezTo>
                <a:cubicBezTo>
                  <a:pt x="12606" y="19315"/>
                  <a:pt x="12559" y="19315"/>
                  <a:pt x="12488" y="19333"/>
                </a:cubicBezTo>
                <a:cubicBezTo>
                  <a:pt x="11916" y="19440"/>
                  <a:pt x="11345" y="19488"/>
                  <a:pt x="10791" y="19488"/>
                </a:cubicBezTo>
                <a:cubicBezTo>
                  <a:pt x="9630" y="19488"/>
                  <a:pt x="8480" y="19260"/>
                  <a:pt x="7408" y="18813"/>
                </a:cubicBezTo>
                <a:cubicBezTo>
                  <a:pt x="6336" y="18349"/>
                  <a:pt x="5407" y="17721"/>
                  <a:pt x="4638" y="16953"/>
                </a:cubicBezTo>
                <a:cubicBezTo>
                  <a:pt x="3870" y="16185"/>
                  <a:pt x="3251" y="15238"/>
                  <a:pt x="2787" y="14184"/>
                </a:cubicBezTo>
                <a:cubicBezTo>
                  <a:pt x="2340" y="13112"/>
                  <a:pt x="2103" y="11970"/>
                  <a:pt x="2103" y="10809"/>
                </a:cubicBezTo>
                <a:cubicBezTo>
                  <a:pt x="2103" y="10255"/>
                  <a:pt x="2160" y="9684"/>
                  <a:pt x="2267" y="9112"/>
                </a:cubicBezTo>
                <a:cubicBezTo>
                  <a:pt x="2321" y="8827"/>
                  <a:pt x="2264" y="8540"/>
                  <a:pt x="2086" y="8308"/>
                </a:cubicBezTo>
                <a:cubicBezTo>
                  <a:pt x="1532" y="7539"/>
                  <a:pt x="1263" y="6676"/>
                  <a:pt x="1263" y="5712"/>
                </a:cubicBezTo>
                <a:cubicBezTo>
                  <a:pt x="1263" y="4479"/>
                  <a:pt x="1677" y="3446"/>
                  <a:pt x="2570" y="2570"/>
                </a:cubicBezTo>
                <a:cubicBezTo>
                  <a:pt x="3446" y="1695"/>
                  <a:pt x="4461" y="1263"/>
                  <a:pt x="5712" y="1263"/>
                </a:cubicBezTo>
                <a:close/>
                <a:moveTo>
                  <a:pt x="11276" y="4638"/>
                </a:moveTo>
                <a:cubicBezTo>
                  <a:pt x="10757" y="4638"/>
                  <a:pt x="10235" y="4686"/>
                  <a:pt x="9770" y="4812"/>
                </a:cubicBezTo>
                <a:cubicBezTo>
                  <a:pt x="9287" y="4937"/>
                  <a:pt x="8841" y="5141"/>
                  <a:pt x="8412" y="5409"/>
                </a:cubicBezTo>
                <a:cubicBezTo>
                  <a:pt x="7946" y="5712"/>
                  <a:pt x="7590" y="6119"/>
                  <a:pt x="7321" y="6637"/>
                </a:cubicBezTo>
                <a:cubicBezTo>
                  <a:pt x="7053" y="7138"/>
                  <a:pt x="6914" y="7725"/>
                  <a:pt x="6914" y="8368"/>
                </a:cubicBezTo>
                <a:cubicBezTo>
                  <a:pt x="6914" y="8958"/>
                  <a:pt x="7020" y="9479"/>
                  <a:pt x="7235" y="9943"/>
                </a:cubicBezTo>
                <a:cubicBezTo>
                  <a:pt x="7467" y="10426"/>
                  <a:pt x="7750" y="10799"/>
                  <a:pt x="8126" y="11103"/>
                </a:cubicBezTo>
                <a:cubicBezTo>
                  <a:pt x="8448" y="11353"/>
                  <a:pt x="8805" y="11590"/>
                  <a:pt x="9199" y="11787"/>
                </a:cubicBezTo>
                <a:cubicBezTo>
                  <a:pt x="9557" y="11983"/>
                  <a:pt x="9932" y="12145"/>
                  <a:pt x="10289" y="12306"/>
                </a:cubicBezTo>
                <a:cubicBezTo>
                  <a:pt x="10612" y="12449"/>
                  <a:pt x="10921" y="12587"/>
                  <a:pt x="11189" y="12730"/>
                </a:cubicBezTo>
                <a:cubicBezTo>
                  <a:pt x="11404" y="12837"/>
                  <a:pt x="11566" y="12984"/>
                  <a:pt x="11691" y="13145"/>
                </a:cubicBezTo>
                <a:cubicBezTo>
                  <a:pt x="11781" y="13288"/>
                  <a:pt x="11830" y="13426"/>
                  <a:pt x="11830" y="13587"/>
                </a:cubicBezTo>
                <a:cubicBezTo>
                  <a:pt x="11830" y="13872"/>
                  <a:pt x="11721" y="13982"/>
                  <a:pt x="11613" y="14071"/>
                </a:cubicBezTo>
                <a:cubicBezTo>
                  <a:pt x="11399" y="14214"/>
                  <a:pt x="11115" y="14288"/>
                  <a:pt x="10757" y="14288"/>
                </a:cubicBezTo>
                <a:cubicBezTo>
                  <a:pt x="10470" y="14288"/>
                  <a:pt x="10236" y="14248"/>
                  <a:pt x="10021" y="14140"/>
                </a:cubicBezTo>
                <a:cubicBezTo>
                  <a:pt x="9735" y="14033"/>
                  <a:pt x="9591" y="13926"/>
                  <a:pt x="9519" y="13855"/>
                </a:cubicBezTo>
                <a:cubicBezTo>
                  <a:pt x="9340" y="13676"/>
                  <a:pt x="9162" y="13521"/>
                  <a:pt x="8983" y="13396"/>
                </a:cubicBezTo>
                <a:cubicBezTo>
                  <a:pt x="8696" y="13182"/>
                  <a:pt x="8412" y="13067"/>
                  <a:pt x="8143" y="13067"/>
                </a:cubicBezTo>
                <a:cubicBezTo>
                  <a:pt x="7839" y="13067"/>
                  <a:pt x="7411" y="13181"/>
                  <a:pt x="7036" y="13682"/>
                </a:cubicBezTo>
                <a:cubicBezTo>
                  <a:pt x="6767" y="14039"/>
                  <a:pt x="6646" y="14397"/>
                  <a:pt x="6646" y="14772"/>
                </a:cubicBezTo>
                <a:cubicBezTo>
                  <a:pt x="6646" y="15487"/>
                  <a:pt x="7092" y="16106"/>
                  <a:pt x="8005" y="16624"/>
                </a:cubicBezTo>
                <a:cubicBezTo>
                  <a:pt x="8792" y="17071"/>
                  <a:pt x="9735" y="17308"/>
                  <a:pt x="10809" y="17308"/>
                </a:cubicBezTo>
                <a:cubicBezTo>
                  <a:pt x="12043" y="17308"/>
                  <a:pt x="13085" y="16966"/>
                  <a:pt x="13872" y="16287"/>
                </a:cubicBezTo>
                <a:cubicBezTo>
                  <a:pt x="14677" y="15608"/>
                  <a:pt x="15092" y="14629"/>
                  <a:pt x="15092" y="13396"/>
                </a:cubicBezTo>
                <a:cubicBezTo>
                  <a:pt x="15092" y="12681"/>
                  <a:pt x="14947" y="12020"/>
                  <a:pt x="14642" y="11466"/>
                </a:cubicBezTo>
                <a:cubicBezTo>
                  <a:pt x="14356" y="10912"/>
                  <a:pt x="13982" y="10481"/>
                  <a:pt x="13535" y="10177"/>
                </a:cubicBezTo>
                <a:cubicBezTo>
                  <a:pt x="13159" y="9909"/>
                  <a:pt x="12727" y="9674"/>
                  <a:pt x="12280" y="9441"/>
                </a:cubicBezTo>
                <a:cubicBezTo>
                  <a:pt x="11832" y="9227"/>
                  <a:pt x="11418" y="9048"/>
                  <a:pt x="11042" y="8905"/>
                </a:cubicBezTo>
                <a:cubicBezTo>
                  <a:pt x="10756" y="8798"/>
                  <a:pt x="10503" y="8659"/>
                  <a:pt x="10324" y="8498"/>
                </a:cubicBezTo>
                <a:cubicBezTo>
                  <a:pt x="10181" y="8373"/>
                  <a:pt x="10168" y="8267"/>
                  <a:pt x="10168" y="8195"/>
                </a:cubicBezTo>
                <a:cubicBezTo>
                  <a:pt x="10168" y="8034"/>
                  <a:pt x="10225" y="7938"/>
                  <a:pt x="10350" y="7849"/>
                </a:cubicBezTo>
                <a:cubicBezTo>
                  <a:pt x="10547" y="7706"/>
                  <a:pt x="10864" y="7641"/>
                  <a:pt x="11276" y="7641"/>
                </a:cubicBezTo>
                <a:cubicBezTo>
                  <a:pt x="11670" y="7641"/>
                  <a:pt x="12044" y="7732"/>
                  <a:pt x="12366" y="7875"/>
                </a:cubicBezTo>
                <a:cubicBezTo>
                  <a:pt x="12975" y="8179"/>
                  <a:pt x="13209" y="8230"/>
                  <a:pt x="13388" y="8230"/>
                </a:cubicBezTo>
                <a:cubicBezTo>
                  <a:pt x="13853" y="8230"/>
                  <a:pt x="14244" y="7993"/>
                  <a:pt x="14513" y="7546"/>
                </a:cubicBezTo>
                <a:cubicBezTo>
                  <a:pt x="14709" y="7207"/>
                  <a:pt x="14824" y="6873"/>
                  <a:pt x="14824" y="6534"/>
                </a:cubicBezTo>
                <a:cubicBezTo>
                  <a:pt x="14824" y="6105"/>
                  <a:pt x="14619" y="5712"/>
                  <a:pt x="14279" y="5426"/>
                </a:cubicBezTo>
                <a:cubicBezTo>
                  <a:pt x="13993" y="5176"/>
                  <a:pt x="13635" y="4997"/>
                  <a:pt x="13206" y="4889"/>
                </a:cubicBezTo>
                <a:cubicBezTo>
                  <a:pt x="12848" y="4800"/>
                  <a:pt x="12515" y="4744"/>
                  <a:pt x="12193" y="4690"/>
                </a:cubicBezTo>
                <a:cubicBezTo>
                  <a:pt x="11871" y="4655"/>
                  <a:pt x="11562" y="4638"/>
                  <a:pt x="11276" y="4638"/>
                </a:cubicBezTo>
                <a:close/>
                <a:moveTo>
                  <a:pt x="11276" y="5902"/>
                </a:moveTo>
                <a:cubicBezTo>
                  <a:pt x="11509" y="5902"/>
                  <a:pt x="11760" y="5927"/>
                  <a:pt x="12029" y="5962"/>
                </a:cubicBezTo>
                <a:cubicBezTo>
                  <a:pt x="12297" y="5998"/>
                  <a:pt x="12599" y="6047"/>
                  <a:pt x="12903" y="6118"/>
                </a:cubicBezTo>
                <a:cubicBezTo>
                  <a:pt x="13136" y="6172"/>
                  <a:pt x="13314" y="6261"/>
                  <a:pt x="13457" y="6387"/>
                </a:cubicBezTo>
                <a:cubicBezTo>
                  <a:pt x="13546" y="6458"/>
                  <a:pt x="13552" y="6498"/>
                  <a:pt x="13552" y="6534"/>
                </a:cubicBezTo>
                <a:cubicBezTo>
                  <a:pt x="13552" y="6641"/>
                  <a:pt x="13494" y="6763"/>
                  <a:pt x="13422" y="6906"/>
                </a:cubicBezTo>
                <a:cubicBezTo>
                  <a:pt x="13404" y="6924"/>
                  <a:pt x="13405" y="6940"/>
                  <a:pt x="13388" y="6940"/>
                </a:cubicBezTo>
                <a:cubicBezTo>
                  <a:pt x="13316" y="6923"/>
                  <a:pt x="13171" y="6849"/>
                  <a:pt x="12903" y="6724"/>
                </a:cubicBezTo>
                <a:cubicBezTo>
                  <a:pt x="12402" y="6492"/>
                  <a:pt x="11866" y="6387"/>
                  <a:pt x="11276" y="6387"/>
                </a:cubicBezTo>
                <a:cubicBezTo>
                  <a:pt x="10596" y="6387"/>
                  <a:pt x="10043" y="6534"/>
                  <a:pt x="9632" y="6802"/>
                </a:cubicBezTo>
                <a:cubicBezTo>
                  <a:pt x="9149" y="7141"/>
                  <a:pt x="8896" y="7623"/>
                  <a:pt x="8896" y="8195"/>
                </a:cubicBezTo>
                <a:cubicBezTo>
                  <a:pt x="8896" y="8678"/>
                  <a:pt x="9109" y="9102"/>
                  <a:pt x="9485" y="9441"/>
                </a:cubicBezTo>
                <a:cubicBezTo>
                  <a:pt x="9789" y="9709"/>
                  <a:pt x="10171" y="9930"/>
                  <a:pt x="10601" y="10090"/>
                </a:cubicBezTo>
                <a:cubicBezTo>
                  <a:pt x="10941" y="10233"/>
                  <a:pt x="11314" y="10387"/>
                  <a:pt x="11726" y="10584"/>
                </a:cubicBezTo>
                <a:cubicBezTo>
                  <a:pt x="12120" y="10780"/>
                  <a:pt x="12494" y="11000"/>
                  <a:pt x="12816" y="11233"/>
                </a:cubicBezTo>
                <a:cubicBezTo>
                  <a:pt x="13103" y="11411"/>
                  <a:pt x="13338" y="11697"/>
                  <a:pt x="13535" y="12055"/>
                </a:cubicBezTo>
                <a:cubicBezTo>
                  <a:pt x="13731" y="12430"/>
                  <a:pt x="13820" y="12878"/>
                  <a:pt x="13820" y="13396"/>
                </a:cubicBezTo>
                <a:cubicBezTo>
                  <a:pt x="13820" y="14254"/>
                  <a:pt x="13569" y="14897"/>
                  <a:pt x="13050" y="15343"/>
                </a:cubicBezTo>
                <a:cubicBezTo>
                  <a:pt x="12495" y="15808"/>
                  <a:pt x="11757" y="16036"/>
                  <a:pt x="10809" y="16036"/>
                </a:cubicBezTo>
                <a:cubicBezTo>
                  <a:pt x="9950" y="16036"/>
                  <a:pt x="9218" y="15856"/>
                  <a:pt x="8628" y="15516"/>
                </a:cubicBezTo>
                <a:cubicBezTo>
                  <a:pt x="8163" y="15248"/>
                  <a:pt x="7910" y="14987"/>
                  <a:pt x="7910" y="14772"/>
                </a:cubicBezTo>
                <a:cubicBezTo>
                  <a:pt x="7910" y="14683"/>
                  <a:pt x="7949" y="14551"/>
                  <a:pt x="8057" y="14426"/>
                </a:cubicBezTo>
                <a:cubicBezTo>
                  <a:pt x="8093" y="14372"/>
                  <a:pt x="8108" y="14357"/>
                  <a:pt x="8126" y="14339"/>
                </a:cubicBezTo>
                <a:cubicBezTo>
                  <a:pt x="8144" y="14357"/>
                  <a:pt x="8177" y="14373"/>
                  <a:pt x="8212" y="14391"/>
                </a:cubicBezTo>
                <a:cubicBezTo>
                  <a:pt x="8356" y="14499"/>
                  <a:pt x="8502" y="14629"/>
                  <a:pt x="8645" y="14772"/>
                </a:cubicBezTo>
                <a:cubicBezTo>
                  <a:pt x="8860" y="14987"/>
                  <a:pt x="9143" y="15166"/>
                  <a:pt x="9519" y="15309"/>
                </a:cubicBezTo>
                <a:cubicBezTo>
                  <a:pt x="9895" y="15469"/>
                  <a:pt x="10309" y="15551"/>
                  <a:pt x="10757" y="15551"/>
                </a:cubicBezTo>
                <a:cubicBezTo>
                  <a:pt x="11365" y="15551"/>
                  <a:pt x="11902" y="15413"/>
                  <a:pt x="12332" y="15110"/>
                </a:cubicBezTo>
                <a:cubicBezTo>
                  <a:pt x="12833" y="14770"/>
                  <a:pt x="13102" y="14230"/>
                  <a:pt x="13102" y="13587"/>
                </a:cubicBezTo>
                <a:cubicBezTo>
                  <a:pt x="13102" y="13140"/>
                  <a:pt x="12963" y="12750"/>
                  <a:pt x="12713" y="12392"/>
                </a:cubicBezTo>
                <a:cubicBezTo>
                  <a:pt x="12480" y="12089"/>
                  <a:pt x="12171" y="11819"/>
                  <a:pt x="11795" y="11622"/>
                </a:cubicBezTo>
                <a:cubicBezTo>
                  <a:pt x="11491" y="11443"/>
                  <a:pt x="11150" y="11280"/>
                  <a:pt x="10774" y="11138"/>
                </a:cubicBezTo>
                <a:cubicBezTo>
                  <a:pt x="10452" y="10995"/>
                  <a:pt x="10110" y="10840"/>
                  <a:pt x="9770" y="10662"/>
                </a:cubicBezTo>
                <a:cubicBezTo>
                  <a:pt x="9466" y="10501"/>
                  <a:pt x="9164" y="10304"/>
                  <a:pt x="8913" y="10108"/>
                </a:cubicBezTo>
                <a:cubicBezTo>
                  <a:pt x="8699" y="9929"/>
                  <a:pt x="8519" y="9711"/>
                  <a:pt x="8394" y="9407"/>
                </a:cubicBezTo>
                <a:cubicBezTo>
                  <a:pt x="8251" y="9121"/>
                  <a:pt x="8178" y="8761"/>
                  <a:pt x="8178" y="8368"/>
                </a:cubicBezTo>
                <a:cubicBezTo>
                  <a:pt x="8178" y="7922"/>
                  <a:pt x="8268" y="7548"/>
                  <a:pt x="8429" y="7209"/>
                </a:cubicBezTo>
                <a:cubicBezTo>
                  <a:pt x="8608" y="6887"/>
                  <a:pt x="8827" y="6652"/>
                  <a:pt x="9095" y="6473"/>
                </a:cubicBezTo>
                <a:cubicBezTo>
                  <a:pt x="9417" y="6277"/>
                  <a:pt x="9741" y="6138"/>
                  <a:pt x="10099" y="6049"/>
                </a:cubicBezTo>
                <a:cubicBezTo>
                  <a:pt x="10457" y="5960"/>
                  <a:pt x="10864" y="5902"/>
                  <a:pt x="11276" y="5902"/>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2" name="Freeform 58"/>
          <p:cNvSpPr/>
          <p:nvPr/>
        </p:nvSpPr>
        <p:spPr>
          <a:xfrm>
            <a:off x="3231308" y="5164674"/>
            <a:ext cx="399705" cy="315094"/>
          </a:xfrm>
          <a:custGeom>
            <a:avLst/>
            <a:gdLst/>
            <a:ahLst/>
            <a:cxnLst>
              <a:cxn ang="0">
                <a:pos x="wd2" y="hd2"/>
              </a:cxn>
              <a:cxn ang="5400000">
                <a:pos x="wd2" y="hd2"/>
              </a:cxn>
              <a:cxn ang="10800000">
                <a:pos x="wd2" y="hd2"/>
              </a:cxn>
              <a:cxn ang="16200000">
                <a:pos x="wd2" y="hd2"/>
              </a:cxn>
            </a:cxnLst>
            <a:rect l="0" t="0" r="r" b="b"/>
            <a:pathLst>
              <a:path w="21403" h="21600" extrusionOk="0">
                <a:moveTo>
                  <a:pt x="7673" y="0"/>
                </a:moveTo>
                <a:cubicBezTo>
                  <a:pt x="7283" y="0"/>
                  <a:pt x="6910" y="250"/>
                  <a:pt x="6679" y="659"/>
                </a:cubicBezTo>
                <a:cubicBezTo>
                  <a:pt x="6342" y="1226"/>
                  <a:pt x="6375" y="2013"/>
                  <a:pt x="6748" y="2557"/>
                </a:cubicBezTo>
                <a:lnTo>
                  <a:pt x="9354" y="6443"/>
                </a:lnTo>
                <a:cubicBezTo>
                  <a:pt x="9585" y="6783"/>
                  <a:pt x="9925" y="6991"/>
                  <a:pt x="10263" y="6991"/>
                </a:cubicBezTo>
                <a:lnTo>
                  <a:pt x="13863" y="6991"/>
                </a:lnTo>
                <a:lnTo>
                  <a:pt x="13863" y="10460"/>
                </a:lnTo>
                <a:lnTo>
                  <a:pt x="13015" y="10460"/>
                </a:lnTo>
                <a:cubicBezTo>
                  <a:pt x="12606" y="10460"/>
                  <a:pt x="12234" y="10688"/>
                  <a:pt x="12003" y="11096"/>
                </a:cubicBezTo>
                <a:cubicBezTo>
                  <a:pt x="11684" y="11686"/>
                  <a:pt x="11699" y="12473"/>
                  <a:pt x="12072" y="13017"/>
                </a:cubicBezTo>
                <a:lnTo>
                  <a:pt x="15672" y="18329"/>
                </a:lnTo>
                <a:cubicBezTo>
                  <a:pt x="15903" y="18670"/>
                  <a:pt x="16243" y="18878"/>
                  <a:pt x="16598" y="18878"/>
                </a:cubicBezTo>
                <a:cubicBezTo>
                  <a:pt x="16936" y="18878"/>
                  <a:pt x="17276" y="18670"/>
                  <a:pt x="17507" y="18329"/>
                </a:cubicBezTo>
                <a:lnTo>
                  <a:pt x="21108" y="13017"/>
                </a:lnTo>
                <a:cubicBezTo>
                  <a:pt x="21481" y="12473"/>
                  <a:pt x="21496" y="11686"/>
                  <a:pt x="21177" y="11096"/>
                </a:cubicBezTo>
                <a:cubicBezTo>
                  <a:pt x="20946" y="10688"/>
                  <a:pt x="20573" y="10460"/>
                  <a:pt x="20165" y="10460"/>
                </a:cubicBezTo>
                <a:lnTo>
                  <a:pt x="19316" y="10460"/>
                </a:lnTo>
                <a:lnTo>
                  <a:pt x="19316" y="3490"/>
                </a:lnTo>
                <a:cubicBezTo>
                  <a:pt x="19316" y="1562"/>
                  <a:pt x="18089" y="0"/>
                  <a:pt x="16598" y="0"/>
                </a:cubicBezTo>
                <a:lnTo>
                  <a:pt x="7673" y="0"/>
                </a:lnTo>
                <a:close/>
                <a:moveTo>
                  <a:pt x="7759" y="1613"/>
                </a:moveTo>
                <a:lnTo>
                  <a:pt x="16598" y="1613"/>
                </a:lnTo>
                <a:cubicBezTo>
                  <a:pt x="17397" y="1613"/>
                  <a:pt x="18073" y="2447"/>
                  <a:pt x="18073" y="3490"/>
                </a:cubicBezTo>
                <a:lnTo>
                  <a:pt x="18073" y="10888"/>
                </a:lnTo>
                <a:cubicBezTo>
                  <a:pt x="18073" y="11523"/>
                  <a:pt x="18476" y="12051"/>
                  <a:pt x="18973" y="12051"/>
                </a:cubicBezTo>
                <a:lnTo>
                  <a:pt x="20096" y="12073"/>
                </a:lnTo>
                <a:lnTo>
                  <a:pt x="16598" y="17243"/>
                </a:lnTo>
                <a:lnTo>
                  <a:pt x="13083" y="12051"/>
                </a:lnTo>
                <a:lnTo>
                  <a:pt x="14206" y="12051"/>
                </a:lnTo>
                <a:cubicBezTo>
                  <a:pt x="14703" y="12051"/>
                  <a:pt x="15107" y="11523"/>
                  <a:pt x="15107" y="10888"/>
                </a:cubicBezTo>
                <a:lnTo>
                  <a:pt x="15107" y="6530"/>
                </a:lnTo>
                <a:cubicBezTo>
                  <a:pt x="15107" y="5895"/>
                  <a:pt x="14703" y="5378"/>
                  <a:pt x="14206" y="5378"/>
                </a:cubicBezTo>
                <a:lnTo>
                  <a:pt x="10297" y="5378"/>
                </a:lnTo>
                <a:lnTo>
                  <a:pt x="7759" y="1613"/>
                </a:lnTo>
                <a:close/>
                <a:moveTo>
                  <a:pt x="4784" y="2722"/>
                </a:moveTo>
                <a:cubicBezTo>
                  <a:pt x="4431" y="2722"/>
                  <a:pt x="4097" y="2897"/>
                  <a:pt x="3867" y="3238"/>
                </a:cubicBezTo>
                <a:lnTo>
                  <a:pt x="300" y="8583"/>
                </a:lnTo>
                <a:cubicBezTo>
                  <a:pt x="-71" y="9128"/>
                  <a:pt x="-104" y="9902"/>
                  <a:pt x="232" y="10493"/>
                </a:cubicBezTo>
                <a:cubicBezTo>
                  <a:pt x="444" y="10902"/>
                  <a:pt x="811" y="11151"/>
                  <a:pt x="1218" y="11151"/>
                </a:cubicBezTo>
                <a:lnTo>
                  <a:pt x="2066" y="11151"/>
                </a:lnTo>
                <a:lnTo>
                  <a:pt x="2066" y="18121"/>
                </a:lnTo>
                <a:cubicBezTo>
                  <a:pt x="2066" y="20029"/>
                  <a:pt x="3282" y="21600"/>
                  <a:pt x="4784" y="21600"/>
                </a:cubicBezTo>
                <a:lnTo>
                  <a:pt x="13658" y="21600"/>
                </a:lnTo>
                <a:cubicBezTo>
                  <a:pt x="14064" y="21600"/>
                  <a:pt x="14431" y="21372"/>
                  <a:pt x="14661" y="20963"/>
                </a:cubicBezTo>
                <a:cubicBezTo>
                  <a:pt x="14979" y="20373"/>
                  <a:pt x="14963" y="19576"/>
                  <a:pt x="14592" y="19054"/>
                </a:cubicBezTo>
                <a:lnTo>
                  <a:pt x="11994" y="15168"/>
                </a:lnTo>
                <a:cubicBezTo>
                  <a:pt x="11765" y="14805"/>
                  <a:pt x="11430" y="14620"/>
                  <a:pt x="11077" y="14620"/>
                </a:cubicBezTo>
                <a:lnTo>
                  <a:pt x="7511" y="14620"/>
                </a:lnTo>
                <a:lnTo>
                  <a:pt x="7511" y="11151"/>
                </a:lnTo>
                <a:lnTo>
                  <a:pt x="8359" y="11151"/>
                </a:lnTo>
                <a:cubicBezTo>
                  <a:pt x="8766" y="11151"/>
                  <a:pt x="9133" y="10902"/>
                  <a:pt x="9345" y="10493"/>
                </a:cubicBezTo>
                <a:cubicBezTo>
                  <a:pt x="9681" y="9902"/>
                  <a:pt x="9648" y="9128"/>
                  <a:pt x="9277" y="8583"/>
                </a:cubicBezTo>
                <a:lnTo>
                  <a:pt x="5702" y="3238"/>
                </a:lnTo>
                <a:cubicBezTo>
                  <a:pt x="5472" y="2897"/>
                  <a:pt x="5138" y="2722"/>
                  <a:pt x="4784" y="2722"/>
                </a:cubicBezTo>
                <a:close/>
                <a:moveTo>
                  <a:pt x="4784" y="4357"/>
                </a:moveTo>
                <a:lnTo>
                  <a:pt x="8265" y="9538"/>
                </a:lnTo>
                <a:lnTo>
                  <a:pt x="7150" y="9538"/>
                </a:lnTo>
                <a:cubicBezTo>
                  <a:pt x="6656" y="9538"/>
                  <a:pt x="6250" y="10054"/>
                  <a:pt x="6250" y="10690"/>
                </a:cubicBezTo>
                <a:lnTo>
                  <a:pt x="6250" y="15059"/>
                </a:lnTo>
                <a:cubicBezTo>
                  <a:pt x="6250" y="15717"/>
                  <a:pt x="6656" y="16233"/>
                  <a:pt x="7150" y="16233"/>
                </a:cubicBezTo>
                <a:lnTo>
                  <a:pt x="11060" y="16233"/>
                </a:lnTo>
                <a:lnTo>
                  <a:pt x="13589" y="20009"/>
                </a:lnTo>
                <a:lnTo>
                  <a:pt x="4784" y="20009"/>
                </a:lnTo>
                <a:cubicBezTo>
                  <a:pt x="3971" y="20009"/>
                  <a:pt x="3318" y="19143"/>
                  <a:pt x="3318" y="18121"/>
                </a:cubicBezTo>
                <a:lnTo>
                  <a:pt x="3318" y="10690"/>
                </a:lnTo>
                <a:cubicBezTo>
                  <a:pt x="3318" y="10054"/>
                  <a:pt x="2913" y="9538"/>
                  <a:pt x="2418" y="9538"/>
                </a:cubicBezTo>
                <a:lnTo>
                  <a:pt x="1286" y="9538"/>
                </a:lnTo>
                <a:lnTo>
                  <a:pt x="4784" y="4357"/>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3" name="Freeform 62"/>
          <p:cNvSpPr/>
          <p:nvPr/>
        </p:nvSpPr>
        <p:spPr>
          <a:xfrm>
            <a:off x="1855672" y="5164995"/>
            <a:ext cx="399631" cy="325340"/>
          </a:xfrm>
          <a:custGeom>
            <a:avLst/>
            <a:gdLst/>
            <a:ahLst/>
            <a:cxnLst>
              <a:cxn ang="0">
                <a:pos x="wd2" y="hd2"/>
              </a:cxn>
              <a:cxn ang="5400000">
                <a:pos x="wd2" y="hd2"/>
              </a:cxn>
              <a:cxn ang="10800000">
                <a:pos x="wd2" y="hd2"/>
              </a:cxn>
              <a:cxn ang="16200000">
                <a:pos x="wd2" y="hd2"/>
              </a:cxn>
            </a:cxnLst>
            <a:rect l="0" t="0" r="r" b="b"/>
            <a:pathLst>
              <a:path w="21600" h="21600" extrusionOk="0">
                <a:moveTo>
                  <a:pt x="7338" y="0"/>
                </a:moveTo>
                <a:cubicBezTo>
                  <a:pt x="6731" y="0"/>
                  <a:pt x="6124" y="550"/>
                  <a:pt x="5945" y="1254"/>
                </a:cubicBezTo>
                <a:lnTo>
                  <a:pt x="5305" y="3582"/>
                </a:lnTo>
                <a:cubicBezTo>
                  <a:pt x="5287" y="3648"/>
                  <a:pt x="5177" y="3763"/>
                  <a:pt x="5106" y="3763"/>
                </a:cubicBezTo>
                <a:lnTo>
                  <a:pt x="2657" y="3763"/>
                </a:lnTo>
                <a:cubicBezTo>
                  <a:pt x="1192" y="3763"/>
                  <a:pt x="0" y="5242"/>
                  <a:pt x="0" y="7048"/>
                </a:cubicBezTo>
                <a:lnTo>
                  <a:pt x="0" y="18315"/>
                </a:lnTo>
                <a:cubicBezTo>
                  <a:pt x="0" y="20121"/>
                  <a:pt x="1192" y="21600"/>
                  <a:pt x="2657" y="21600"/>
                </a:cubicBezTo>
                <a:lnTo>
                  <a:pt x="18935" y="21600"/>
                </a:lnTo>
                <a:cubicBezTo>
                  <a:pt x="20400" y="21600"/>
                  <a:pt x="21600" y="20121"/>
                  <a:pt x="21600" y="18315"/>
                </a:cubicBezTo>
                <a:lnTo>
                  <a:pt x="21600" y="7048"/>
                </a:lnTo>
                <a:cubicBezTo>
                  <a:pt x="21600" y="5242"/>
                  <a:pt x="20400" y="3763"/>
                  <a:pt x="18935" y="3763"/>
                </a:cubicBezTo>
                <a:lnTo>
                  <a:pt x="16486" y="3763"/>
                </a:lnTo>
                <a:cubicBezTo>
                  <a:pt x="16432" y="3763"/>
                  <a:pt x="16304" y="3648"/>
                  <a:pt x="16287" y="3582"/>
                </a:cubicBezTo>
                <a:lnTo>
                  <a:pt x="15663" y="1254"/>
                </a:lnTo>
                <a:cubicBezTo>
                  <a:pt x="15467" y="550"/>
                  <a:pt x="14860" y="0"/>
                  <a:pt x="14253" y="0"/>
                </a:cubicBezTo>
                <a:lnTo>
                  <a:pt x="7338" y="0"/>
                </a:lnTo>
                <a:close/>
                <a:moveTo>
                  <a:pt x="7338" y="1563"/>
                </a:moveTo>
                <a:lnTo>
                  <a:pt x="14253" y="1563"/>
                </a:lnTo>
                <a:cubicBezTo>
                  <a:pt x="14324" y="1563"/>
                  <a:pt x="14434" y="1667"/>
                  <a:pt x="14452" y="1733"/>
                </a:cubicBezTo>
                <a:lnTo>
                  <a:pt x="15092" y="4071"/>
                </a:lnTo>
                <a:cubicBezTo>
                  <a:pt x="15271" y="4776"/>
                  <a:pt x="15878" y="5326"/>
                  <a:pt x="16486" y="5326"/>
                </a:cubicBezTo>
                <a:lnTo>
                  <a:pt x="18935" y="5326"/>
                </a:lnTo>
                <a:cubicBezTo>
                  <a:pt x="19703" y="5326"/>
                  <a:pt x="20328" y="6101"/>
                  <a:pt x="20328" y="7048"/>
                </a:cubicBezTo>
                <a:lnTo>
                  <a:pt x="20328" y="18315"/>
                </a:lnTo>
                <a:cubicBezTo>
                  <a:pt x="20328" y="19262"/>
                  <a:pt x="19703" y="20037"/>
                  <a:pt x="18935" y="20037"/>
                </a:cubicBezTo>
                <a:lnTo>
                  <a:pt x="2657" y="20037"/>
                </a:lnTo>
                <a:cubicBezTo>
                  <a:pt x="1889" y="20037"/>
                  <a:pt x="1263" y="19262"/>
                  <a:pt x="1263" y="18315"/>
                </a:cubicBezTo>
                <a:lnTo>
                  <a:pt x="1263" y="7048"/>
                </a:lnTo>
                <a:cubicBezTo>
                  <a:pt x="1263" y="6101"/>
                  <a:pt x="1889" y="5326"/>
                  <a:pt x="2657" y="5326"/>
                </a:cubicBezTo>
                <a:lnTo>
                  <a:pt x="5106" y="5326"/>
                </a:lnTo>
                <a:cubicBezTo>
                  <a:pt x="5713" y="5326"/>
                  <a:pt x="6320" y="4776"/>
                  <a:pt x="6516" y="4071"/>
                </a:cubicBezTo>
                <a:lnTo>
                  <a:pt x="7139" y="1733"/>
                </a:lnTo>
                <a:cubicBezTo>
                  <a:pt x="7157" y="1667"/>
                  <a:pt x="7285" y="1563"/>
                  <a:pt x="7338" y="1563"/>
                </a:cubicBezTo>
                <a:close/>
                <a:moveTo>
                  <a:pt x="11016" y="5783"/>
                </a:moveTo>
                <a:cubicBezTo>
                  <a:pt x="8147" y="5783"/>
                  <a:pt x="5815" y="8652"/>
                  <a:pt x="5815" y="12161"/>
                </a:cubicBezTo>
                <a:cubicBezTo>
                  <a:pt x="5815" y="15692"/>
                  <a:pt x="8147" y="18539"/>
                  <a:pt x="11016" y="18539"/>
                </a:cubicBezTo>
                <a:cubicBezTo>
                  <a:pt x="13868" y="18539"/>
                  <a:pt x="16200" y="15692"/>
                  <a:pt x="16200" y="12161"/>
                </a:cubicBezTo>
                <a:cubicBezTo>
                  <a:pt x="16200" y="8652"/>
                  <a:pt x="13868" y="5783"/>
                  <a:pt x="11016" y="5783"/>
                </a:cubicBezTo>
                <a:close/>
                <a:moveTo>
                  <a:pt x="17810" y="7250"/>
                </a:moveTo>
                <a:cubicBezTo>
                  <a:pt x="17792" y="7250"/>
                  <a:pt x="17775" y="7271"/>
                  <a:pt x="17740" y="7271"/>
                </a:cubicBezTo>
                <a:cubicBezTo>
                  <a:pt x="17723" y="7271"/>
                  <a:pt x="17706" y="7292"/>
                  <a:pt x="17688" y="7292"/>
                </a:cubicBezTo>
                <a:cubicBezTo>
                  <a:pt x="17671" y="7314"/>
                  <a:pt x="17654" y="7313"/>
                  <a:pt x="17637" y="7335"/>
                </a:cubicBezTo>
                <a:cubicBezTo>
                  <a:pt x="17619" y="7335"/>
                  <a:pt x="17602" y="7356"/>
                  <a:pt x="17585" y="7356"/>
                </a:cubicBezTo>
                <a:cubicBezTo>
                  <a:pt x="17567" y="7377"/>
                  <a:pt x="17550" y="7398"/>
                  <a:pt x="17533" y="7398"/>
                </a:cubicBezTo>
                <a:cubicBezTo>
                  <a:pt x="17515" y="7420"/>
                  <a:pt x="17498" y="7441"/>
                  <a:pt x="17498" y="7462"/>
                </a:cubicBezTo>
                <a:cubicBezTo>
                  <a:pt x="17481" y="7484"/>
                  <a:pt x="17464" y="7483"/>
                  <a:pt x="17446" y="7505"/>
                </a:cubicBezTo>
                <a:cubicBezTo>
                  <a:pt x="17446" y="7526"/>
                  <a:pt x="17429" y="7547"/>
                  <a:pt x="17412" y="7569"/>
                </a:cubicBezTo>
                <a:cubicBezTo>
                  <a:pt x="17412" y="7590"/>
                  <a:pt x="17394" y="7611"/>
                  <a:pt x="17377" y="7632"/>
                </a:cubicBezTo>
                <a:cubicBezTo>
                  <a:pt x="17377" y="7654"/>
                  <a:pt x="17360" y="7674"/>
                  <a:pt x="17360" y="7696"/>
                </a:cubicBezTo>
                <a:cubicBezTo>
                  <a:pt x="17360" y="7718"/>
                  <a:pt x="17342" y="7749"/>
                  <a:pt x="17342" y="7792"/>
                </a:cubicBezTo>
                <a:cubicBezTo>
                  <a:pt x="17325" y="7813"/>
                  <a:pt x="17325" y="7834"/>
                  <a:pt x="17325" y="7856"/>
                </a:cubicBezTo>
                <a:cubicBezTo>
                  <a:pt x="17325" y="7877"/>
                  <a:pt x="17325" y="7898"/>
                  <a:pt x="17308" y="7919"/>
                </a:cubicBezTo>
                <a:cubicBezTo>
                  <a:pt x="17308" y="7962"/>
                  <a:pt x="17308" y="7983"/>
                  <a:pt x="17308" y="8004"/>
                </a:cubicBezTo>
                <a:cubicBezTo>
                  <a:pt x="17308" y="8198"/>
                  <a:pt x="17375" y="8396"/>
                  <a:pt x="17498" y="8546"/>
                </a:cubicBezTo>
                <a:cubicBezTo>
                  <a:pt x="17498" y="8568"/>
                  <a:pt x="17515" y="8589"/>
                  <a:pt x="17533" y="8589"/>
                </a:cubicBezTo>
                <a:cubicBezTo>
                  <a:pt x="17550" y="8611"/>
                  <a:pt x="17567" y="8632"/>
                  <a:pt x="17585" y="8631"/>
                </a:cubicBezTo>
                <a:cubicBezTo>
                  <a:pt x="17602" y="8653"/>
                  <a:pt x="17619" y="8674"/>
                  <a:pt x="17637" y="8674"/>
                </a:cubicBezTo>
                <a:cubicBezTo>
                  <a:pt x="17654" y="8696"/>
                  <a:pt x="17671" y="8695"/>
                  <a:pt x="17688" y="8717"/>
                </a:cubicBezTo>
                <a:cubicBezTo>
                  <a:pt x="17706" y="8717"/>
                  <a:pt x="17723" y="8716"/>
                  <a:pt x="17740" y="8738"/>
                </a:cubicBezTo>
                <a:cubicBezTo>
                  <a:pt x="17775" y="8738"/>
                  <a:pt x="17792" y="8737"/>
                  <a:pt x="17810" y="8759"/>
                </a:cubicBezTo>
                <a:cubicBezTo>
                  <a:pt x="17827" y="8759"/>
                  <a:pt x="17853" y="8759"/>
                  <a:pt x="17870" y="8759"/>
                </a:cubicBezTo>
                <a:cubicBezTo>
                  <a:pt x="17888" y="8759"/>
                  <a:pt x="17922" y="8759"/>
                  <a:pt x="17939" y="8759"/>
                </a:cubicBezTo>
                <a:cubicBezTo>
                  <a:pt x="17957" y="8759"/>
                  <a:pt x="17974" y="8759"/>
                  <a:pt x="17991" y="8759"/>
                </a:cubicBezTo>
                <a:cubicBezTo>
                  <a:pt x="18009" y="8759"/>
                  <a:pt x="18043" y="8759"/>
                  <a:pt x="18061" y="8759"/>
                </a:cubicBezTo>
                <a:cubicBezTo>
                  <a:pt x="18078" y="8737"/>
                  <a:pt x="18095" y="8738"/>
                  <a:pt x="18113" y="8738"/>
                </a:cubicBezTo>
                <a:cubicBezTo>
                  <a:pt x="18130" y="8716"/>
                  <a:pt x="18147" y="8717"/>
                  <a:pt x="18164" y="8717"/>
                </a:cubicBezTo>
                <a:cubicBezTo>
                  <a:pt x="18182" y="8695"/>
                  <a:pt x="18199" y="8696"/>
                  <a:pt x="18216" y="8674"/>
                </a:cubicBezTo>
                <a:cubicBezTo>
                  <a:pt x="18234" y="8674"/>
                  <a:pt x="18251" y="8653"/>
                  <a:pt x="18268" y="8631"/>
                </a:cubicBezTo>
                <a:cubicBezTo>
                  <a:pt x="18286" y="8631"/>
                  <a:pt x="18303" y="8611"/>
                  <a:pt x="18320" y="8589"/>
                </a:cubicBezTo>
                <a:cubicBezTo>
                  <a:pt x="18338" y="8589"/>
                  <a:pt x="18355" y="8568"/>
                  <a:pt x="18372" y="8546"/>
                </a:cubicBezTo>
                <a:cubicBezTo>
                  <a:pt x="18477" y="8396"/>
                  <a:pt x="18554" y="8198"/>
                  <a:pt x="18554" y="8004"/>
                </a:cubicBezTo>
                <a:cubicBezTo>
                  <a:pt x="18554" y="7983"/>
                  <a:pt x="18554" y="7962"/>
                  <a:pt x="18554" y="7919"/>
                </a:cubicBezTo>
                <a:cubicBezTo>
                  <a:pt x="18554" y="7898"/>
                  <a:pt x="18554" y="7877"/>
                  <a:pt x="18554" y="7856"/>
                </a:cubicBezTo>
                <a:cubicBezTo>
                  <a:pt x="18536" y="7834"/>
                  <a:pt x="18537" y="7813"/>
                  <a:pt x="18537" y="7792"/>
                </a:cubicBezTo>
                <a:cubicBezTo>
                  <a:pt x="18519" y="7749"/>
                  <a:pt x="18519" y="7718"/>
                  <a:pt x="18502" y="7696"/>
                </a:cubicBezTo>
                <a:cubicBezTo>
                  <a:pt x="18502" y="7675"/>
                  <a:pt x="18502" y="7654"/>
                  <a:pt x="18485" y="7632"/>
                </a:cubicBezTo>
                <a:cubicBezTo>
                  <a:pt x="18467" y="7611"/>
                  <a:pt x="18459" y="7590"/>
                  <a:pt x="18441" y="7569"/>
                </a:cubicBezTo>
                <a:cubicBezTo>
                  <a:pt x="18441" y="7547"/>
                  <a:pt x="18424" y="7526"/>
                  <a:pt x="18407" y="7505"/>
                </a:cubicBezTo>
                <a:cubicBezTo>
                  <a:pt x="18389" y="7483"/>
                  <a:pt x="18390" y="7484"/>
                  <a:pt x="18372" y="7462"/>
                </a:cubicBezTo>
                <a:cubicBezTo>
                  <a:pt x="18355" y="7441"/>
                  <a:pt x="18338" y="7420"/>
                  <a:pt x="18320" y="7398"/>
                </a:cubicBezTo>
                <a:cubicBezTo>
                  <a:pt x="18303" y="7398"/>
                  <a:pt x="18286" y="7377"/>
                  <a:pt x="18268" y="7356"/>
                </a:cubicBezTo>
                <a:cubicBezTo>
                  <a:pt x="18251" y="7356"/>
                  <a:pt x="18234" y="7335"/>
                  <a:pt x="18216" y="7335"/>
                </a:cubicBezTo>
                <a:cubicBezTo>
                  <a:pt x="18199" y="7313"/>
                  <a:pt x="18182" y="7314"/>
                  <a:pt x="18164" y="7292"/>
                </a:cubicBezTo>
                <a:cubicBezTo>
                  <a:pt x="18147" y="7292"/>
                  <a:pt x="18130" y="7271"/>
                  <a:pt x="18113" y="7271"/>
                </a:cubicBezTo>
                <a:cubicBezTo>
                  <a:pt x="18095" y="7271"/>
                  <a:pt x="18078" y="7250"/>
                  <a:pt x="18061" y="7250"/>
                </a:cubicBezTo>
                <a:cubicBezTo>
                  <a:pt x="18043" y="7250"/>
                  <a:pt x="18009" y="7250"/>
                  <a:pt x="17991" y="7250"/>
                </a:cubicBezTo>
                <a:cubicBezTo>
                  <a:pt x="17956" y="7228"/>
                  <a:pt x="17923" y="7228"/>
                  <a:pt x="17870" y="7250"/>
                </a:cubicBezTo>
                <a:cubicBezTo>
                  <a:pt x="17853" y="7250"/>
                  <a:pt x="17827" y="7250"/>
                  <a:pt x="17810" y="7250"/>
                </a:cubicBezTo>
                <a:close/>
                <a:moveTo>
                  <a:pt x="11016" y="7345"/>
                </a:moveTo>
                <a:cubicBezTo>
                  <a:pt x="13169" y="7345"/>
                  <a:pt x="14928" y="9512"/>
                  <a:pt x="14928" y="12161"/>
                </a:cubicBezTo>
                <a:cubicBezTo>
                  <a:pt x="14928" y="14809"/>
                  <a:pt x="13169" y="16965"/>
                  <a:pt x="11016" y="16965"/>
                </a:cubicBezTo>
                <a:cubicBezTo>
                  <a:pt x="8846" y="16965"/>
                  <a:pt x="7088" y="14809"/>
                  <a:pt x="7088" y="12161"/>
                </a:cubicBezTo>
                <a:cubicBezTo>
                  <a:pt x="7088" y="9512"/>
                  <a:pt x="8846" y="7345"/>
                  <a:pt x="11016" y="7345"/>
                </a:cubicBezTo>
                <a:close/>
                <a:moveTo>
                  <a:pt x="11016" y="8759"/>
                </a:moveTo>
                <a:cubicBezTo>
                  <a:pt x="9485" y="8759"/>
                  <a:pt x="8238" y="10295"/>
                  <a:pt x="8238" y="12161"/>
                </a:cubicBezTo>
                <a:cubicBezTo>
                  <a:pt x="8238" y="14048"/>
                  <a:pt x="9485" y="15562"/>
                  <a:pt x="11016" y="15562"/>
                </a:cubicBezTo>
                <a:cubicBezTo>
                  <a:pt x="12530" y="15562"/>
                  <a:pt x="13777" y="14048"/>
                  <a:pt x="13777" y="12161"/>
                </a:cubicBezTo>
                <a:cubicBezTo>
                  <a:pt x="13777" y="10295"/>
                  <a:pt x="12530" y="8759"/>
                  <a:pt x="11016" y="8759"/>
                </a:cubicBezTo>
                <a:close/>
                <a:moveTo>
                  <a:pt x="17810" y="9376"/>
                </a:moveTo>
                <a:cubicBezTo>
                  <a:pt x="17792" y="9398"/>
                  <a:pt x="17775" y="9397"/>
                  <a:pt x="17740" y="9397"/>
                </a:cubicBezTo>
                <a:cubicBezTo>
                  <a:pt x="17723" y="9419"/>
                  <a:pt x="17706" y="9418"/>
                  <a:pt x="17688" y="9418"/>
                </a:cubicBezTo>
                <a:cubicBezTo>
                  <a:pt x="17671" y="9441"/>
                  <a:pt x="17654" y="9438"/>
                  <a:pt x="17637" y="9461"/>
                </a:cubicBezTo>
                <a:cubicBezTo>
                  <a:pt x="17619" y="9461"/>
                  <a:pt x="17602" y="9491"/>
                  <a:pt x="17585" y="9514"/>
                </a:cubicBezTo>
                <a:cubicBezTo>
                  <a:pt x="17567" y="9514"/>
                  <a:pt x="17550" y="9534"/>
                  <a:pt x="17533" y="9556"/>
                </a:cubicBezTo>
                <a:cubicBezTo>
                  <a:pt x="17515" y="9579"/>
                  <a:pt x="17498" y="9576"/>
                  <a:pt x="17498" y="9599"/>
                </a:cubicBezTo>
                <a:cubicBezTo>
                  <a:pt x="17375" y="9756"/>
                  <a:pt x="17308" y="9960"/>
                  <a:pt x="17308" y="10162"/>
                </a:cubicBezTo>
                <a:cubicBezTo>
                  <a:pt x="17308" y="10185"/>
                  <a:pt x="17308" y="10225"/>
                  <a:pt x="17308" y="10247"/>
                </a:cubicBezTo>
                <a:cubicBezTo>
                  <a:pt x="17325" y="10270"/>
                  <a:pt x="17325" y="10299"/>
                  <a:pt x="17325" y="10322"/>
                </a:cubicBezTo>
                <a:cubicBezTo>
                  <a:pt x="17325" y="10344"/>
                  <a:pt x="17325" y="10362"/>
                  <a:pt x="17342" y="10407"/>
                </a:cubicBezTo>
                <a:cubicBezTo>
                  <a:pt x="17342" y="10429"/>
                  <a:pt x="17360" y="10448"/>
                  <a:pt x="17360" y="10470"/>
                </a:cubicBezTo>
                <a:cubicBezTo>
                  <a:pt x="17360" y="10493"/>
                  <a:pt x="17377" y="10522"/>
                  <a:pt x="17377" y="10545"/>
                </a:cubicBezTo>
                <a:cubicBezTo>
                  <a:pt x="17394" y="10567"/>
                  <a:pt x="17412" y="10586"/>
                  <a:pt x="17412" y="10609"/>
                </a:cubicBezTo>
                <a:cubicBezTo>
                  <a:pt x="17429" y="10631"/>
                  <a:pt x="17446" y="10650"/>
                  <a:pt x="17446" y="10672"/>
                </a:cubicBezTo>
                <a:cubicBezTo>
                  <a:pt x="17464" y="10695"/>
                  <a:pt x="17481" y="10703"/>
                  <a:pt x="17498" y="10726"/>
                </a:cubicBezTo>
                <a:cubicBezTo>
                  <a:pt x="17498" y="10748"/>
                  <a:pt x="17515" y="10767"/>
                  <a:pt x="17533" y="10789"/>
                </a:cubicBezTo>
                <a:cubicBezTo>
                  <a:pt x="17550" y="10789"/>
                  <a:pt x="17567" y="10809"/>
                  <a:pt x="17585" y="10832"/>
                </a:cubicBezTo>
                <a:cubicBezTo>
                  <a:pt x="17602" y="10832"/>
                  <a:pt x="17619" y="10852"/>
                  <a:pt x="17637" y="10874"/>
                </a:cubicBezTo>
                <a:cubicBezTo>
                  <a:pt x="17654" y="10874"/>
                  <a:pt x="17671" y="10896"/>
                  <a:pt x="17688" y="10896"/>
                </a:cubicBezTo>
                <a:cubicBezTo>
                  <a:pt x="17706" y="10896"/>
                  <a:pt x="17723" y="10928"/>
                  <a:pt x="17740" y="10928"/>
                </a:cubicBezTo>
                <a:cubicBezTo>
                  <a:pt x="17775" y="10928"/>
                  <a:pt x="17792" y="10949"/>
                  <a:pt x="17810" y="10949"/>
                </a:cubicBezTo>
                <a:cubicBezTo>
                  <a:pt x="17827" y="10949"/>
                  <a:pt x="17853" y="10948"/>
                  <a:pt x="17870" y="10970"/>
                </a:cubicBezTo>
                <a:cubicBezTo>
                  <a:pt x="17888" y="10970"/>
                  <a:pt x="17922" y="10970"/>
                  <a:pt x="17939" y="10970"/>
                </a:cubicBezTo>
                <a:cubicBezTo>
                  <a:pt x="17957" y="10970"/>
                  <a:pt x="17974" y="10970"/>
                  <a:pt x="17991" y="10970"/>
                </a:cubicBezTo>
                <a:cubicBezTo>
                  <a:pt x="18009" y="10948"/>
                  <a:pt x="18043" y="10949"/>
                  <a:pt x="18061" y="10949"/>
                </a:cubicBezTo>
                <a:cubicBezTo>
                  <a:pt x="18078" y="10949"/>
                  <a:pt x="18095" y="10928"/>
                  <a:pt x="18113" y="10928"/>
                </a:cubicBezTo>
                <a:cubicBezTo>
                  <a:pt x="18130" y="10928"/>
                  <a:pt x="18147" y="10896"/>
                  <a:pt x="18164" y="10896"/>
                </a:cubicBezTo>
                <a:cubicBezTo>
                  <a:pt x="18182" y="10896"/>
                  <a:pt x="18199" y="10874"/>
                  <a:pt x="18216" y="10874"/>
                </a:cubicBezTo>
                <a:cubicBezTo>
                  <a:pt x="18234" y="10852"/>
                  <a:pt x="18251" y="10832"/>
                  <a:pt x="18268" y="10832"/>
                </a:cubicBezTo>
                <a:cubicBezTo>
                  <a:pt x="18286" y="10809"/>
                  <a:pt x="18303" y="10789"/>
                  <a:pt x="18320" y="10789"/>
                </a:cubicBezTo>
                <a:cubicBezTo>
                  <a:pt x="18338" y="10767"/>
                  <a:pt x="18355" y="10748"/>
                  <a:pt x="18372" y="10726"/>
                </a:cubicBezTo>
                <a:cubicBezTo>
                  <a:pt x="18390" y="10703"/>
                  <a:pt x="18389" y="10695"/>
                  <a:pt x="18407" y="10672"/>
                </a:cubicBezTo>
                <a:cubicBezTo>
                  <a:pt x="18424" y="10650"/>
                  <a:pt x="18441" y="10631"/>
                  <a:pt x="18441" y="10609"/>
                </a:cubicBezTo>
                <a:cubicBezTo>
                  <a:pt x="18459" y="10586"/>
                  <a:pt x="18467" y="10567"/>
                  <a:pt x="18485" y="10545"/>
                </a:cubicBezTo>
                <a:cubicBezTo>
                  <a:pt x="18502" y="10522"/>
                  <a:pt x="18502" y="10493"/>
                  <a:pt x="18502" y="10470"/>
                </a:cubicBezTo>
                <a:cubicBezTo>
                  <a:pt x="18519" y="10448"/>
                  <a:pt x="18519" y="10429"/>
                  <a:pt x="18537" y="10407"/>
                </a:cubicBezTo>
                <a:cubicBezTo>
                  <a:pt x="18537" y="10362"/>
                  <a:pt x="18536" y="10344"/>
                  <a:pt x="18554" y="10322"/>
                </a:cubicBezTo>
                <a:cubicBezTo>
                  <a:pt x="18554" y="10299"/>
                  <a:pt x="18554" y="10270"/>
                  <a:pt x="18554" y="10247"/>
                </a:cubicBezTo>
                <a:cubicBezTo>
                  <a:pt x="18554" y="10225"/>
                  <a:pt x="18554" y="10185"/>
                  <a:pt x="18554" y="10162"/>
                </a:cubicBezTo>
                <a:cubicBezTo>
                  <a:pt x="18554" y="10140"/>
                  <a:pt x="18554" y="10110"/>
                  <a:pt x="18554" y="10088"/>
                </a:cubicBezTo>
                <a:cubicBezTo>
                  <a:pt x="18554" y="10065"/>
                  <a:pt x="18554" y="10025"/>
                  <a:pt x="18554" y="10003"/>
                </a:cubicBezTo>
                <a:cubicBezTo>
                  <a:pt x="18536" y="9980"/>
                  <a:pt x="18537" y="9961"/>
                  <a:pt x="18537" y="9939"/>
                </a:cubicBezTo>
                <a:cubicBezTo>
                  <a:pt x="18519" y="9917"/>
                  <a:pt x="18519" y="9887"/>
                  <a:pt x="18502" y="9865"/>
                </a:cubicBezTo>
                <a:cubicBezTo>
                  <a:pt x="18502" y="9842"/>
                  <a:pt x="18502" y="9823"/>
                  <a:pt x="18485" y="9801"/>
                </a:cubicBezTo>
                <a:cubicBezTo>
                  <a:pt x="18467" y="9778"/>
                  <a:pt x="18459" y="9737"/>
                  <a:pt x="18441" y="9737"/>
                </a:cubicBezTo>
                <a:cubicBezTo>
                  <a:pt x="18441" y="9715"/>
                  <a:pt x="18424" y="9685"/>
                  <a:pt x="18407" y="9663"/>
                </a:cubicBezTo>
                <a:cubicBezTo>
                  <a:pt x="18389" y="9640"/>
                  <a:pt x="18390" y="9621"/>
                  <a:pt x="18372" y="9599"/>
                </a:cubicBezTo>
                <a:cubicBezTo>
                  <a:pt x="18232" y="9442"/>
                  <a:pt x="18063" y="9353"/>
                  <a:pt x="17870" y="9376"/>
                </a:cubicBezTo>
                <a:cubicBezTo>
                  <a:pt x="17853" y="9376"/>
                  <a:pt x="17827" y="9376"/>
                  <a:pt x="17810" y="9376"/>
                </a:cubicBezTo>
                <a:close/>
                <a:moveTo>
                  <a:pt x="11016" y="10311"/>
                </a:moveTo>
                <a:cubicBezTo>
                  <a:pt x="11836" y="10311"/>
                  <a:pt x="12513" y="11151"/>
                  <a:pt x="12513" y="12161"/>
                </a:cubicBezTo>
                <a:cubicBezTo>
                  <a:pt x="12513" y="13192"/>
                  <a:pt x="11836" y="14000"/>
                  <a:pt x="11016" y="14000"/>
                </a:cubicBezTo>
                <a:cubicBezTo>
                  <a:pt x="10179" y="14000"/>
                  <a:pt x="9502" y="13192"/>
                  <a:pt x="9502" y="12161"/>
                </a:cubicBezTo>
                <a:cubicBezTo>
                  <a:pt x="9502" y="11151"/>
                  <a:pt x="10179" y="10311"/>
                  <a:pt x="11016" y="10311"/>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4" name="Freeform 67"/>
          <p:cNvSpPr/>
          <p:nvPr/>
        </p:nvSpPr>
        <p:spPr>
          <a:xfrm>
            <a:off x="6520144" y="4473297"/>
            <a:ext cx="400390" cy="383311"/>
          </a:xfrm>
          <a:custGeom>
            <a:avLst/>
            <a:gdLst/>
            <a:ahLst/>
            <a:cxnLst>
              <a:cxn ang="0">
                <a:pos x="wd2" y="hd2"/>
              </a:cxn>
              <a:cxn ang="5400000">
                <a:pos x="wd2" y="hd2"/>
              </a:cxn>
              <a:cxn ang="10800000">
                <a:pos x="wd2" y="hd2"/>
              </a:cxn>
              <a:cxn ang="16200000">
                <a:pos x="wd2" y="hd2"/>
              </a:cxn>
            </a:cxnLst>
            <a:rect l="0" t="0" r="r" b="b"/>
            <a:pathLst>
              <a:path w="21300" h="21475" extrusionOk="0">
                <a:moveTo>
                  <a:pt x="16117" y="21470"/>
                </a:moveTo>
                <a:cubicBezTo>
                  <a:pt x="15747" y="21470"/>
                  <a:pt x="15394" y="21341"/>
                  <a:pt x="15060" y="21100"/>
                </a:cubicBezTo>
                <a:lnTo>
                  <a:pt x="10972" y="17972"/>
                </a:lnTo>
                <a:cubicBezTo>
                  <a:pt x="10778" y="17824"/>
                  <a:pt x="10514" y="17824"/>
                  <a:pt x="10320" y="17972"/>
                </a:cubicBezTo>
                <a:lnTo>
                  <a:pt x="6233" y="21100"/>
                </a:lnTo>
                <a:cubicBezTo>
                  <a:pt x="5599" y="21600"/>
                  <a:pt x="4770" y="21600"/>
                  <a:pt x="4119" y="21100"/>
                </a:cubicBezTo>
                <a:cubicBezTo>
                  <a:pt x="3484" y="20619"/>
                  <a:pt x="3220" y="19786"/>
                  <a:pt x="3467" y="18990"/>
                </a:cubicBezTo>
                <a:lnTo>
                  <a:pt x="5035" y="13937"/>
                </a:lnTo>
                <a:cubicBezTo>
                  <a:pt x="5105" y="13697"/>
                  <a:pt x="5035" y="13438"/>
                  <a:pt x="4841" y="13289"/>
                </a:cubicBezTo>
                <a:lnTo>
                  <a:pt x="736" y="10180"/>
                </a:lnTo>
                <a:cubicBezTo>
                  <a:pt x="102" y="9680"/>
                  <a:pt x="-145" y="8847"/>
                  <a:pt x="84" y="8070"/>
                </a:cubicBezTo>
                <a:cubicBezTo>
                  <a:pt x="331" y="7274"/>
                  <a:pt x="1000" y="6756"/>
                  <a:pt x="1793" y="6756"/>
                </a:cubicBezTo>
                <a:lnTo>
                  <a:pt x="6867" y="6756"/>
                </a:lnTo>
                <a:cubicBezTo>
                  <a:pt x="7096" y="6756"/>
                  <a:pt x="7308" y="6608"/>
                  <a:pt x="7378" y="6367"/>
                </a:cubicBezTo>
                <a:lnTo>
                  <a:pt x="8946" y="1314"/>
                </a:lnTo>
                <a:cubicBezTo>
                  <a:pt x="9193" y="518"/>
                  <a:pt x="9862" y="0"/>
                  <a:pt x="10655" y="0"/>
                </a:cubicBezTo>
                <a:cubicBezTo>
                  <a:pt x="11448" y="0"/>
                  <a:pt x="12100" y="518"/>
                  <a:pt x="12346" y="1314"/>
                </a:cubicBezTo>
                <a:lnTo>
                  <a:pt x="13914" y="6367"/>
                </a:lnTo>
                <a:cubicBezTo>
                  <a:pt x="13985" y="6608"/>
                  <a:pt x="14196" y="6756"/>
                  <a:pt x="14443" y="6756"/>
                </a:cubicBezTo>
                <a:lnTo>
                  <a:pt x="19499" y="6756"/>
                </a:lnTo>
                <a:cubicBezTo>
                  <a:pt x="20292" y="6756"/>
                  <a:pt x="20962" y="7274"/>
                  <a:pt x="21208" y="8070"/>
                </a:cubicBezTo>
                <a:cubicBezTo>
                  <a:pt x="21455" y="8847"/>
                  <a:pt x="21191" y="9680"/>
                  <a:pt x="20556" y="10180"/>
                </a:cubicBezTo>
                <a:lnTo>
                  <a:pt x="16451" y="13289"/>
                </a:lnTo>
                <a:cubicBezTo>
                  <a:pt x="16258" y="13438"/>
                  <a:pt x="16187" y="13697"/>
                  <a:pt x="16258" y="13937"/>
                </a:cubicBezTo>
                <a:lnTo>
                  <a:pt x="17826" y="18990"/>
                </a:lnTo>
                <a:cubicBezTo>
                  <a:pt x="18072" y="19786"/>
                  <a:pt x="17808" y="20619"/>
                  <a:pt x="17174" y="21100"/>
                </a:cubicBezTo>
                <a:cubicBezTo>
                  <a:pt x="16857" y="21341"/>
                  <a:pt x="16487" y="21470"/>
                  <a:pt x="16117" y="21470"/>
                </a:cubicBezTo>
                <a:close/>
                <a:moveTo>
                  <a:pt x="10655" y="16547"/>
                </a:moveTo>
                <a:cubicBezTo>
                  <a:pt x="11025" y="16547"/>
                  <a:pt x="11395" y="16677"/>
                  <a:pt x="11694" y="16917"/>
                </a:cubicBezTo>
                <a:lnTo>
                  <a:pt x="15800" y="20045"/>
                </a:lnTo>
                <a:cubicBezTo>
                  <a:pt x="16099" y="20267"/>
                  <a:pt x="16363" y="20101"/>
                  <a:pt x="16434" y="20045"/>
                </a:cubicBezTo>
                <a:cubicBezTo>
                  <a:pt x="16522" y="19990"/>
                  <a:pt x="16751" y="19768"/>
                  <a:pt x="16645" y="19397"/>
                </a:cubicBezTo>
                <a:lnTo>
                  <a:pt x="15077" y="14344"/>
                </a:lnTo>
                <a:cubicBezTo>
                  <a:pt x="14831" y="13567"/>
                  <a:pt x="15095" y="12716"/>
                  <a:pt x="15729" y="12234"/>
                </a:cubicBezTo>
                <a:lnTo>
                  <a:pt x="19817" y="9106"/>
                </a:lnTo>
                <a:cubicBezTo>
                  <a:pt x="20116" y="8884"/>
                  <a:pt x="20046" y="8570"/>
                  <a:pt x="20028" y="8477"/>
                </a:cubicBezTo>
                <a:cubicBezTo>
                  <a:pt x="19993" y="8385"/>
                  <a:pt x="19869" y="8070"/>
                  <a:pt x="19499" y="8070"/>
                </a:cubicBezTo>
                <a:lnTo>
                  <a:pt x="14443" y="8070"/>
                </a:lnTo>
                <a:cubicBezTo>
                  <a:pt x="13650" y="8070"/>
                  <a:pt x="12981" y="7552"/>
                  <a:pt x="12734" y="6774"/>
                </a:cubicBezTo>
                <a:lnTo>
                  <a:pt x="11166" y="1721"/>
                </a:lnTo>
                <a:cubicBezTo>
                  <a:pt x="11060" y="1351"/>
                  <a:pt x="10743" y="1314"/>
                  <a:pt x="10655" y="1314"/>
                </a:cubicBezTo>
                <a:cubicBezTo>
                  <a:pt x="10549" y="1314"/>
                  <a:pt x="10250" y="1351"/>
                  <a:pt x="10126" y="1721"/>
                </a:cubicBezTo>
                <a:lnTo>
                  <a:pt x="8558" y="6774"/>
                </a:lnTo>
                <a:cubicBezTo>
                  <a:pt x="8329" y="7552"/>
                  <a:pt x="7642" y="8070"/>
                  <a:pt x="6867" y="8070"/>
                </a:cubicBezTo>
                <a:lnTo>
                  <a:pt x="1793" y="8070"/>
                </a:lnTo>
                <a:cubicBezTo>
                  <a:pt x="1423" y="8070"/>
                  <a:pt x="1300" y="8385"/>
                  <a:pt x="1282" y="8477"/>
                </a:cubicBezTo>
                <a:cubicBezTo>
                  <a:pt x="1247" y="8570"/>
                  <a:pt x="1176" y="8884"/>
                  <a:pt x="1476" y="9106"/>
                </a:cubicBezTo>
                <a:lnTo>
                  <a:pt x="5581" y="12234"/>
                </a:lnTo>
                <a:cubicBezTo>
                  <a:pt x="6198" y="12716"/>
                  <a:pt x="6462" y="13567"/>
                  <a:pt x="6215" y="14344"/>
                </a:cubicBezTo>
                <a:lnTo>
                  <a:pt x="4665" y="19397"/>
                </a:lnTo>
                <a:cubicBezTo>
                  <a:pt x="4541" y="19768"/>
                  <a:pt x="4788" y="19990"/>
                  <a:pt x="4859" y="20045"/>
                </a:cubicBezTo>
                <a:cubicBezTo>
                  <a:pt x="4929" y="20101"/>
                  <a:pt x="5193" y="20267"/>
                  <a:pt x="5493" y="20045"/>
                </a:cubicBezTo>
                <a:lnTo>
                  <a:pt x="9598" y="16917"/>
                </a:lnTo>
                <a:cubicBezTo>
                  <a:pt x="9915" y="16677"/>
                  <a:pt x="10285" y="16547"/>
                  <a:pt x="10655" y="16547"/>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5" name="Freeform 68"/>
          <p:cNvSpPr/>
          <p:nvPr/>
        </p:nvSpPr>
        <p:spPr>
          <a:xfrm>
            <a:off x="5206358" y="4464826"/>
            <a:ext cx="399631" cy="400417"/>
          </a:xfrm>
          <a:custGeom>
            <a:avLst/>
            <a:gdLst/>
            <a:ahLst/>
            <a:cxnLst>
              <a:cxn ang="0">
                <a:pos x="wd2" y="hd2"/>
              </a:cxn>
              <a:cxn ang="5400000">
                <a:pos x="wd2" y="hd2"/>
              </a:cxn>
              <a:cxn ang="10800000">
                <a:pos x="wd2" y="hd2"/>
              </a:cxn>
              <a:cxn ang="16200000">
                <a:pos x="wd2" y="hd2"/>
              </a:cxn>
            </a:cxnLst>
            <a:rect l="0" t="0" r="r" b="b"/>
            <a:pathLst>
              <a:path w="21600" h="21573" extrusionOk="0">
                <a:moveTo>
                  <a:pt x="20777" y="21573"/>
                </a:moveTo>
                <a:cubicBezTo>
                  <a:pt x="20723" y="21573"/>
                  <a:pt x="20687" y="21555"/>
                  <a:pt x="20652" y="21555"/>
                </a:cubicBezTo>
                <a:lnTo>
                  <a:pt x="10594" y="20146"/>
                </a:lnTo>
                <a:cubicBezTo>
                  <a:pt x="10183" y="20093"/>
                  <a:pt x="9878" y="19736"/>
                  <a:pt x="9878" y="19326"/>
                </a:cubicBezTo>
                <a:lnTo>
                  <a:pt x="9878" y="12048"/>
                </a:lnTo>
                <a:cubicBezTo>
                  <a:pt x="9878" y="11585"/>
                  <a:pt x="10254" y="11210"/>
                  <a:pt x="10719" y="11210"/>
                </a:cubicBezTo>
                <a:lnTo>
                  <a:pt x="20777" y="11210"/>
                </a:lnTo>
                <a:cubicBezTo>
                  <a:pt x="20992" y="11210"/>
                  <a:pt x="21206" y="11299"/>
                  <a:pt x="21367" y="11460"/>
                </a:cubicBezTo>
                <a:cubicBezTo>
                  <a:pt x="21511" y="11620"/>
                  <a:pt x="21600" y="11816"/>
                  <a:pt x="21600" y="12048"/>
                </a:cubicBezTo>
                <a:lnTo>
                  <a:pt x="21600" y="20735"/>
                </a:lnTo>
                <a:cubicBezTo>
                  <a:pt x="21600" y="20984"/>
                  <a:pt x="21493" y="21198"/>
                  <a:pt x="21314" y="21359"/>
                </a:cubicBezTo>
                <a:cubicBezTo>
                  <a:pt x="21171" y="21502"/>
                  <a:pt x="20974" y="21573"/>
                  <a:pt x="20777" y="21573"/>
                </a:cubicBezTo>
                <a:close/>
                <a:moveTo>
                  <a:pt x="11149" y="18951"/>
                </a:moveTo>
                <a:lnTo>
                  <a:pt x="20329" y="20235"/>
                </a:lnTo>
                <a:lnTo>
                  <a:pt x="20329" y="12476"/>
                </a:lnTo>
                <a:lnTo>
                  <a:pt x="11149" y="12476"/>
                </a:lnTo>
                <a:lnTo>
                  <a:pt x="11149" y="18951"/>
                </a:lnTo>
                <a:close/>
                <a:moveTo>
                  <a:pt x="8268" y="19932"/>
                </a:moveTo>
                <a:cubicBezTo>
                  <a:pt x="8232" y="19932"/>
                  <a:pt x="8196" y="19932"/>
                  <a:pt x="8160" y="19932"/>
                </a:cubicBezTo>
                <a:lnTo>
                  <a:pt x="716" y="18915"/>
                </a:lnTo>
                <a:cubicBezTo>
                  <a:pt x="304" y="18862"/>
                  <a:pt x="0" y="18505"/>
                  <a:pt x="0" y="18095"/>
                </a:cubicBezTo>
                <a:lnTo>
                  <a:pt x="0" y="12048"/>
                </a:lnTo>
                <a:cubicBezTo>
                  <a:pt x="0" y="11816"/>
                  <a:pt x="89" y="11620"/>
                  <a:pt x="251" y="11460"/>
                </a:cubicBezTo>
                <a:cubicBezTo>
                  <a:pt x="394" y="11299"/>
                  <a:pt x="608" y="11210"/>
                  <a:pt x="841" y="11210"/>
                </a:cubicBezTo>
                <a:lnTo>
                  <a:pt x="8268" y="11210"/>
                </a:lnTo>
                <a:cubicBezTo>
                  <a:pt x="8733" y="11210"/>
                  <a:pt x="9109" y="11585"/>
                  <a:pt x="9109" y="12048"/>
                </a:cubicBezTo>
                <a:lnTo>
                  <a:pt x="9109" y="19112"/>
                </a:lnTo>
                <a:cubicBezTo>
                  <a:pt x="9109" y="19343"/>
                  <a:pt x="9001" y="19575"/>
                  <a:pt x="8823" y="19736"/>
                </a:cubicBezTo>
                <a:cubicBezTo>
                  <a:pt x="8661" y="19861"/>
                  <a:pt x="8483" y="19932"/>
                  <a:pt x="8268" y="19932"/>
                </a:cubicBezTo>
                <a:close/>
                <a:moveTo>
                  <a:pt x="8339" y="18683"/>
                </a:moveTo>
                <a:cubicBezTo>
                  <a:pt x="8339" y="18683"/>
                  <a:pt x="8339" y="18683"/>
                  <a:pt x="8339" y="18683"/>
                </a:cubicBezTo>
                <a:close/>
                <a:moveTo>
                  <a:pt x="1271" y="17702"/>
                </a:moveTo>
                <a:lnTo>
                  <a:pt x="7838" y="18612"/>
                </a:lnTo>
                <a:lnTo>
                  <a:pt x="7838" y="12476"/>
                </a:lnTo>
                <a:lnTo>
                  <a:pt x="1271" y="12476"/>
                </a:lnTo>
                <a:lnTo>
                  <a:pt x="1271" y="17702"/>
                </a:lnTo>
                <a:close/>
                <a:moveTo>
                  <a:pt x="8268" y="10443"/>
                </a:moveTo>
                <a:lnTo>
                  <a:pt x="823" y="10443"/>
                </a:lnTo>
                <a:cubicBezTo>
                  <a:pt x="358" y="10443"/>
                  <a:pt x="0" y="10068"/>
                  <a:pt x="0" y="9605"/>
                </a:cubicBezTo>
                <a:lnTo>
                  <a:pt x="0" y="3629"/>
                </a:lnTo>
                <a:cubicBezTo>
                  <a:pt x="0" y="3219"/>
                  <a:pt x="304" y="2863"/>
                  <a:pt x="716" y="2809"/>
                </a:cubicBezTo>
                <a:lnTo>
                  <a:pt x="8160" y="1792"/>
                </a:lnTo>
                <a:cubicBezTo>
                  <a:pt x="8393" y="1757"/>
                  <a:pt x="8644" y="1828"/>
                  <a:pt x="8823" y="1989"/>
                </a:cubicBezTo>
                <a:cubicBezTo>
                  <a:pt x="9001" y="2149"/>
                  <a:pt x="9109" y="2381"/>
                  <a:pt x="9109" y="2613"/>
                </a:cubicBezTo>
                <a:lnTo>
                  <a:pt x="9109" y="9605"/>
                </a:lnTo>
                <a:cubicBezTo>
                  <a:pt x="9109" y="10068"/>
                  <a:pt x="8733" y="10443"/>
                  <a:pt x="8268" y="10443"/>
                </a:cubicBezTo>
                <a:close/>
                <a:moveTo>
                  <a:pt x="1253" y="9177"/>
                </a:moveTo>
                <a:lnTo>
                  <a:pt x="7838" y="9177"/>
                </a:lnTo>
                <a:lnTo>
                  <a:pt x="7838" y="3112"/>
                </a:lnTo>
                <a:lnTo>
                  <a:pt x="1253" y="4004"/>
                </a:lnTo>
                <a:lnTo>
                  <a:pt x="1253" y="9177"/>
                </a:lnTo>
                <a:close/>
                <a:moveTo>
                  <a:pt x="20777" y="10354"/>
                </a:moveTo>
                <a:lnTo>
                  <a:pt x="10719" y="10354"/>
                </a:lnTo>
                <a:cubicBezTo>
                  <a:pt x="10254" y="10354"/>
                  <a:pt x="9878" y="9979"/>
                  <a:pt x="9878" y="9533"/>
                </a:cubicBezTo>
                <a:lnTo>
                  <a:pt x="9878" y="2292"/>
                </a:lnTo>
                <a:cubicBezTo>
                  <a:pt x="9878" y="1882"/>
                  <a:pt x="10183" y="1525"/>
                  <a:pt x="10594" y="1471"/>
                </a:cubicBezTo>
                <a:lnTo>
                  <a:pt x="20652" y="9"/>
                </a:lnTo>
                <a:cubicBezTo>
                  <a:pt x="20884" y="-27"/>
                  <a:pt x="21135" y="44"/>
                  <a:pt x="21314" y="205"/>
                </a:cubicBezTo>
                <a:cubicBezTo>
                  <a:pt x="21493" y="365"/>
                  <a:pt x="21600" y="597"/>
                  <a:pt x="21600" y="829"/>
                </a:cubicBezTo>
                <a:lnTo>
                  <a:pt x="21600" y="9533"/>
                </a:lnTo>
                <a:cubicBezTo>
                  <a:pt x="21600" y="9979"/>
                  <a:pt x="21224" y="10354"/>
                  <a:pt x="20777" y="10354"/>
                </a:cubicBezTo>
                <a:close/>
                <a:moveTo>
                  <a:pt x="11149" y="9087"/>
                </a:moveTo>
                <a:lnTo>
                  <a:pt x="20329" y="9087"/>
                </a:lnTo>
                <a:lnTo>
                  <a:pt x="20329" y="1329"/>
                </a:lnTo>
                <a:lnTo>
                  <a:pt x="11149" y="2666"/>
                </a:lnTo>
                <a:lnTo>
                  <a:pt x="11149" y="9087"/>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6" name="Freeform 69"/>
          <p:cNvSpPr/>
          <p:nvPr/>
        </p:nvSpPr>
        <p:spPr>
          <a:xfrm>
            <a:off x="5852957" y="4453444"/>
            <a:ext cx="399631" cy="400911"/>
          </a:xfrm>
          <a:custGeom>
            <a:avLst/>
            <a:gdLst/>
            <a:ahLst/>
            <a:cxnLst>
              <a:cxn ang="0">
                <a:pos x="wd2" y="hd2"/>
              </a:cxn>
              <a:cxn ang="5400000">
                <a:pos x="wd2" y="hd2"/>
              </a:cxn>
              <a:cxn ang="10800000">
                <a:pos x="wd2" y="hd2"/>
              </a:cxn>
              <a:cxn ang="16200000">
                <a:pos x="wd2" y="hd2"/>
              </a:cxn>
            </a:cxnLst>
            <a:rect l="0" t="0" r="r" b="b"/>
            <a:pathLst>
              <a:path w="21600" h="21600" extrusionOk="0">
                <a:moveTo>
                  <a:pt x="19813" y="8897"/>
                </a:moveTo>
                <a:cubicBezTo>
                  <a:pt x="19045" y="8897"/>
                  <a:pt x="18384" y="9398"/>
                  <a:pt x="18116" y="10076"/>
                </a:cubicBezTo>
                <a:lnTo>
                  <a:pt x="14668" y="10076"/>
                </a:lnTo>
                <a:cubicBezTo>
                  <a:pt x="14579" y="9469"/>
                  <a:pt x="14329" y="8915"/>
                  <a:pt x="13989" y="8433"/>
                </a:cubicBezTo>
                <a:lnTo>
                  <a:pt x="16383" y="6039"/>
                </a:lnTo>
                <a:cubicBezTo>
                  <a:pt x="16633" y="6146"/>
                  <a:pt x="16883" y="6217"/>
                  <a:pt x="17169" y="6217"/>
                </a:cubicBezTo>
                <a:cubicBezTo>
                  <a:pt x="17652" y="6217"/>
                  <a:pt x="18098" y="6021"/>
                  <a:pt x="18438" y="5681"/>
                </a:cubicBezTo>
                <a:cubicBezTo>
                  <a:pt x="18777" y="5342"/>
                  <a:pt x="18956" y="4895"/>
                  <a:pt x="18956" y="4413"/>
                </a:cubicBezTo>
                <a:cubicBezTo>
                  <a:pt x="18956" y="3931"/>
                  <a:pt x="18777" y="3484"/>
                  <a:pt x="18438" y="3144"/>
                </a:cubicBezTo>
                <a:cubicBezTo>
                  <a:pt x="17741" y="2448"/>
                  <a:pt x="16598" y="2448"/>
                  <a:pt x="15901" y="3144"/>
                </a:cubicBezTo>
                <a:cubicBezTo>
                  <a:pt x="15561" y="3484"/>
                  <a:pt x="15365" y="3931"/>
                  <a:pt x="15365" y="4413"/>
                </a:cubicBezTo>
                <a:cubicBezTo>
                  <a:pt x="15365" y="4663"/>
                  <a:pt x="15418" y="4895"/>
                  <a:pt x="15508" y="5110"/>
                </a:cubicBezTo>
                <a:lnTo>
                  <a:pt x="13096" y="7539"/>
                </a:lnTo>
                <a:cubicBezTo>
                  <a:pt x="12613" y="7200"/>
                  <a:pt x="12060" y="6968"/>
                  <a:pt x="11452" y="6861"/>
                </a:cubicBezTo>
                <a:lnTo>
                  <a:pt x="11452" y="3466"/>
                </a:lnTo>
                <a:cubicBezTo>
                  <a:pt x="12131" y="3198"/>
                  <a:pt x="12596" y="2555"/>
                  <a:pt x="12596" y="1787"/>
                </a:cubicBezTo>
                <a:cubicBezTo>
                  <a:pt x="12596" y="804"/>
                  <a:pt x="11792" y="0"/>
                  <a:pt x="10809" y="0"/>
                </a:cubicBezTo>
                <a:cubicBezTo>
                  <a:pt x="9808" y="0"/>
                  <a:pt x="9004" y="804"/>
                  <a:pt x="9004" y="1787"/>
                </a:cubicBezTo>
                <a:cubicBezTo>
                  <a:pt x="9004" y="2573"/>
                  <a:pt x="9505" y="3234"/>
                  <a:pt x="10184" y="3484"/>
                </a:cubicBezTo>
                <a:lnTo>
                  <a:pt x="10184" y="6861"/>
                </a:lnTo>
                <a:cubicBezTo>
                  <a:pt x="9594" y="6968"/>
                  <a:pt x="9040" y="7200"/>
                  <a:pt x="8558" y="7539"/>
                </a:cubicBezTo>
                <a:lnTo>
                  <a:pt x="6128" y="5110"/>
                </a:lnTo>
                <a:cubicBezTo>
                  <a:pt x="6200" y="4895"/>
                  <a:pt x="6253" y="4663"/>
                  <a:pt x="6253" y="4431"/>
                </a:cubicBezTo>
                <a:cubicBezTo>
                  <a:pt x="6253" y="3948"/>
                  <a:pt x="6057" y="3502"/>
                  <a:pt x="5717" y="3162"/>
                </a:cubicBezTo>
                <a:cubicBezTo>
                  <a:pt x="5378" y="2823"/>
                  <a:pt x="4931" y="2644"/>
                  <a:pt x="4449" y="2644"/>
                </a:cubicBezTo>
                <a:cubicBezTo>
                  <a:pt x="3966" y="2644"/>
                  <a:pt x="3520" y="2823"/>
                  <a:pt x="3180" y="3162"/>
                </a:cubicBezTo>
                <a:cubicBezTo>
                  <a:pt x="2841" y="3502"/>
                  <a:pt x="2662" y="3948"/>
                  <a:pt x="2662" y="4431"/>
                </a:cubicBezTo>
                <a:cubicBezTo>
                  <a:pt x="2662" y="4913"/>
                  <a:pt x="2841" y="5360"/>
                  <a:pt x="3180" y="5699"/>
                </a:cubicBezTo>
                <a:cubicBezTo>
                  <a:pt x="3537" y="6057"/>
                  <a:pt x="3984" y="6235"/>
                  <a:pt x="4449" y="6235"/>
                </a:cubicBezTo>
                <a:cubicBezTo>
                  <a:pt x="4734" y="6235"/>
                  <a:pt x="5002" y="6164"/>
                  <a:pt x="5253" y="6039"/>
                </a:cubicBezTo>
                <a:lnTo>
                  <a:pt x="7665" y="8433"/>
                </a:lnTo>
                <a:cubicBezTo>
                  <a:pt x="7307" y="8915"/>
                  <a:pt x="7075" y="9469"/>
                  <a:pt x="6968" y="10076"/>
                </a:cubicBezTo>
                <a:lnTo>
                  <a:pt x="3484" y="10076"/>
                </a:lnTo>
                <a:cubicBezTo>
                  <a:pt x="3216" y="9398"/>
                  <a:pt x="2573" y="8933"/>
                  <a:pt x="1804" y="8933"/>
                </a:cubicBezTo>
                <a:cubicBezTo>
                  <a:pt x="804" y="8933"/>
                  <a:pt x="0" y="9737"/>
                  <a:pt x="0" y="10720"/>
                </a:cubicBezTo>
                <a:cubicBezTo>
                  <a:pt x="0" y="11702"/>
                  <a:pt x="804" y="12524"/>
                  <a:pt x="1804" y="12524"/>
                </a:cubicBezTo>
                <a:cubicBezTo>
                  <a:pt x="2573" y="12524"/>
                  <a:pt x="3234" y="12024"/>
                  <a:pt x="3484" y="11345"/>
                </a:cubicBezTo>
                <a:lnTo>
                  <a:pt x="6968" y="11345"/>
                </a:lnTo>
                <a:cubicBezTo>
                  <a:pt x="7075" y="11952"/>
                  <a:pt x="7307" y="12506"/>
                  <a:pt x="7647" y="12971"/>
                </a:cubicBezTo>
                <a:lnTo>
                  <a:pt x="5128" y="15508"/>
                </a:lnTo>
                <a:cubicBezTo>
                  <a:pt x="4484" y="15240"/>
                  <a:pt x="3698" y="15365"/>
                  <a:pt x="3180" y="15883"/>
                </a:cubicBezTo>
                <a:cubicBezTo>
                  <a:pt x="2483" y="16598"/>
                  <a:pt x="2483" y="17723"/>
                  <a:pt x="3180" y="18438"/>
                </a:cubicBezTo>
                <a:cubicBezTo>
                  <a:pt x="3520" y="18777"/>
                  <a:pt x="3984" y="18956"/>
                  <a:pt x="4449" y="18956"/>
                </a:cubicBezTo>
                <a:cubicBezTo>
                  <a:pt x="4913" y="18956"/>
                  <a:pt x="5360" y="18777"/>
                  <a:pt x="5717" y="18438"/>
                </a:cubicBezTo>
                <a:cubicBezTo>
                  <a:pt x="6271" y="17866"/>
                  <a:pt x="6396" y="17044"/>
                  <a:pt x="6057" y="16365"/>
                </a:cubicBezTo>
                <a:lnTo>
                  <a:pt x="8540" y="13882"/>
                </a:lnTo>
                <a:cubicBezTo>
                  <a:pt x="9022" y="14221"/>
                  <a:pt x="9576" y="14454"/>
                  <a:pt x="10184" y="14561"/>
                </a:cubicBezTo>
                <a:lnTo>
                  <a:pt x="10184" y="18116"/>
                </a:lnTo>
                <a:cubicBezTo>
                  <a:pt x="9505" y="18366"/>
                  <a:pt x="9022" y="19027"/>
                  <a:pt x="9022" y="19796"/>
                </a:cubicBezTo>
                <a:cubicBezTo>
                  <a:pt x="9022" y="20796"/>
                  <a:pt x="9826" y="21600"/>
                  <a:pt x="10827" y="21600"/>
                </a:cubicBezTo>
                <a:cubicBezTo>
                  <a:pt x="11809" y="21600"/>
                  <a:pt x="12613" y="20796"/>
                  <a:pt x="12613" y="19796"/>
                </a:cubicBezTo>
                <a:cubicBezTo>
                  <a:pt x="12613" y="19027"/>
                  <a:pt x="12131" y="18366"/>
                  <a:pt x="11452" y="18116"/>
                </a:cubicBezTo>
                <a:lnTo>
                  <a:pt x="11452" y="14561"/>
                </a:lnTo>
                <a:cubicBezTo>
                  <a:pt x="12060" y="14454"/>
                  <a:pt x="12613" y="14221"/>
                  <a:pt x="13096" y="13882"/>
                </a:cubicBezTo>
                <a:lnTo>
                  <a:pt x="15579" y="16365"/>
                </a:lnTo>
                <a:cubicBezTo>
                  <a:pt x="15258" y="17026"/>
                  <a:pt x="15365" y="17866"/>
                  <a:pt x="15936" y="18420"/>
                </a:cubicBezTo>
                <a:cubicBezTo>
                  <a:pt x="16276" y="18777"/>
                  <a:pt x="16740" y="18956"/>
                  <a:pt x="17205" y="18956"/>
                </a:cubicBezTo>
                <a:cubicBezTo>
                  <a:pt x="17652" y="18956"/>
                  <a:pt x="18116" y="18777"/>
                  <a:pt x="18473" y="18420"/>
                </a:cubicBezTo>
                <a:cubicBezTo>
                  <a:pt x="19170" y="17723"/>
                  <a:pt x="19170" y="16580"/>
                  <a:pt x="18473" y="15883"/>
                </a:cubicBezTo>
                <a:cubicBezTo>
                  <a:pt x="17937" y="15347"/>
                  <a:pt x="17169" y="15222"/>
                  <a:pt x="16508" y="15490"/>
                </a:cubicBezTo>
                <a:lnTo>
                  <a:pt x="13989" y="12971"/>
                </a:lnTo>
                <a:cubicBezTo>
                  <a:pt x="14329" y="12506"/>
                  <a:pt x="14579" y="11952"/>
                  <a:pt x="14668" y="11345"/>
                </a:cubicBezTo>
                <a:lnTo>
                  <a:pt x="18134" y="11345"/>
                </a:lnTo>
                <a:cubicBezTo>
                  <a:pt x="18384" y="12024"/>
                  <a:pt x="19045" y="12488"/>
                  <a:pt x="19813" y="12488"/>
                </a:cubicBezTo>
                <a:cubicBezTo>
                  <a:pt x="20796" y="12488"/>
                  <a:pt x="21600" y="11684"/>
                  <a:pt x="21600" y="10702"/>
                </a:cubicBezTo>
                <a:cubicBezTo>
                  <a:pt x="21600" y="9719"/>
                  <a:pt x="20796" y="8897"/>
                  <a:pt x="19813" y="8897"/>
                </a:cubicBezTo>
                <a:close/>
                <a:moveTo>
                  <a:pt x="10827" y="13346"/>
                </a:moveTo>
                <a:cubicBezTo>
                  <a:pt x="9362" y="13346"/>
                  <a:pt x="8183" y="12167"/>
                  <a:pt x="8183" y="10720"/>
                </a:cubicBezTo>
                <a:lnTo>
                  <a:pt x="8183" y="10702"/>
                </a:lnTo>
                <a:cubicBezTo>
                  <a:pt x="8183" y="9255"/>
                  <a:pt x="9362" y="8075"/>
                  <a:pt x="10827" y="8075"/>
                </a:cubicBezTo>
                <a:cubicBezTo>
                  <a:pt x="12274" y="8075"/>
                  <a:pt x="13453" y="9255"/>
                  <a:pt x="13453" y="10720"/>
                </a:cubicBezTo>
                <a:cubicBezTo>
                  <a:pt x="13453" y="12167"/>
                  <a:pt x="12274" y="13346"/>
                  <a:pt x="10827" y="13346"/>
                </a:cubicBezTo>
                <a:close/>
                <a:moveTo>
                  <a:pt x="16794" y="4038"/>
                </a:moveTo>
                <a:cubicBezTo>
                  <a:pt x="16991" y="3841"/>
                  <a:pt x="17330" y="3841"/>
                  <a:pt x="17544" y="4038"/>
                </a:cubicBezTo>
                <a:cubicBezTo>
                  <a:pt x="17634" y="4145"/>
                  <a:pt x="17687" y="4270"/>
                  <a:pt x="17687" y="4413"/>
                </a:cubicBezTo>
                <a:cubicBezTo>
                  <a:pt x="17687" y="4556"/>
                  <a:pt x="17634" y="4681"/>
                  <a:pt x="17544" y="4788"/>
                </a:cubicBezTo>
                <a:cubicBezTo>
                  <a:pt x="17437" y="4895"/>
                  <a:pt x="17312" y="4949"/>
                  <a:pt x="17169" y="4949"/>
                </a:cubicBezTo>
                <a:cubicBezTo>
                  <a:pt x="17026" y="4949"/>
                  <a:pt x="16883" y="4895"/>
                  <a:pt x="16794" y="4788"/>
                </a:cubicBezTo>
                <a:cubicBezTo>
                  <a:pt x="16687" y="4681"/>
                  <a:pt x="16633" y="4556"/>
                  <a:pt x="16633" y="4413"/>
                </a:cubicBezTo>
                <a:cubicBezTo>
                  <a:pt x="16633" y="4270"/>
                  <a:pt x="16687" y="4145"/>
                  <a:pt x="16794" y="4038"/>
                </a:cubicBezTo>
                <a:close/>
                <a:moveTo>
                  <a:pt x="10809" y="1268"/>
                </a:moveTo>
                <a:cubicBezTo>
                  <a:pt x="11095" y="1268"/>
                  <a:pt x="11327" y="1501"/>
                  <a:pt x="11327" y="1787"/>
                </a:cubicBezTo>
                <a:cubicBezTo>
                  <a:pt x="11327" y="2090"/>
                  <a:pt x="11095" y="2323"/>
                  <a:pt x="10809" y="2323"/>
                </a:cubicBezTo>
                <a:cubicBezTo>
                  <a:pt x="10505" y="2323"/>
                  <a:pt x="10273" y="2090"/>
                  <a:pt x="10273" y="1787"/>
                </a:cubicBezTo>
                <a:cubicBezTo>
                  <a:pt x="10273" y="1501"/>
                  <a:pt x="10505" y="1268"/>
                  <a:pt x="10809" y="1268"/>
                </a:cubicBezTo>
                <a:close/>
                <a:moveTo>
                  <a:pt x="4073" y="4806"/>
                </a:moveTo>
                <a:cubicBezTo>
                  <a:pt x="3984" y="4699"/>
                  <a:pt x="3931" y="4574"/>
                  <a:pt x="3931" y="4431"/>
                </a:cubicBezTo>
                <a:cubicBezTo>
                  <a:pt x="3931" y="4288"/>
                  <a:pt x="3984" y="4163"/>
                  <a:pt x="4073" y="4056"/>
                </a:cubicBezTo>
                <a:cubicBezTo>
                  <a:pt x="4181" y="3966"/>
                  <a:pt x="4306" y="3913"/>
                  <a:pt x="4449" y="3913"/>
                </a:cubicBezTo>
                <a:cubicBezTo>
                  <a:pt x="4592" y="3913"/>
                  <a:pt x="4734" y="3966"/>
                  <a:pt x="4824" y="4056"/>
                </a:cubicBezTo>
                <a:cubicBezTo>
                  <a:pt x="4931" y="4163"/>
                  <a:pt x="4985" y="4288"/>
                  <a:pt x="4985" y="4431"/>
                </a:cubicBezTo>
                <a:cubicBezTo>
                  <a:pt x="4985" y="4538"/>
                  <a:pt x="4949" y="4645"/>
                  <a:pt x="4877" y="4734"/>
                </a:cubicBezTo>
                <a:cubicBezTo>
                  <a:pt x="4877" y="4734"/>
                  <a:pt x="4877" y="4752"/>
                  <a:pt x="4877" y="4752"/>
                </a:cubicBezTo>
                <a:cubicBezTo>
                  <a:pt x="4842" y="4770"/>
                  <a:pt x="4824" y="4806"/>
                  <a:pt x="4806" y="4824"/>
                </a:cubicBezTo>
                <a:cubicBezTo>
                  <a:pt x="4609" y="5020"/>
                  <a:pt x="4288" y="5002"/>
                  <a:pt x="4073" y="4806"/>
                </a:cubicBezTo>
                <a:close/>
                <a:moveTo>
                  <a:pt x="1804" y="11256"/>
                </a:moveTo>
                <a:cubicBezTo>
                  <a:pt x="1519" y="11256"/>
                  <a:pt x="1268" y="11005"/>
                  <a:pt x="1268" y="10720"/>
                </a:cubicBezTo>
                <a:cubicBezTo>
                  <a:pt x="1268" y="10434"/>
                  <a:pt x="1519" y="10184"/>
                  <a:pt x="1804" y="10184"/>
                </a:cubicBezTo>
                <a:cubicBezTo>
                  <a:pt x="2090" y="10184"/>
                  <a:pt x="2323" y="10434"/>
                  <a:pt x="2323" y="10720"/>
                </a:cubicBezTo>
                <a:cubicBezTo>
                  <a:pt x="2323" y="11005"/>
                  <a:pt x="2090" y="11256"/>
                  <a:pt x="1804" y="11256"/>
                </a:cubicBezTo>
                <a:close/>
                <a:moveTo>
                  <a:pt x="4824" y="17527"/>
                </a:moveTo>
                <a:cubicBezTo>
                  <a:pt x="4609" y="17741"/>
                  <a:pt x="4288" y="17741"/>
                  <a:pt x="4073" y="17527"/>
                </a:cubicBezTo>
                <a:cubicBezTo>
                  <a:pt x="3859" y="17330"/>
                  <a:pt x="3859" y="16991"/>
                  <a:pt x="4073" y="16794"/>
                </a:cubicBezTo>
                <a:cubicBezTo>
                  <a:pt x="4288" y="16580"/>
                  <a:pt x="4609" y="16580"/>
                  <a:pt x="4824" y="16794"/>
                </a:cubicBezTo>
                <a:cubicBezTo>
                  <a:pt x="5020" y="16991"/>
                  <a:pt x="5020" y="17330"/>
                  <a:pt x="4824" y="17527"/>
                </a:cubicBezTo>
                <a:close/>
                <a:moveTo>
                  <a:pt x="10827" y="20332"/>
                </a:moveTo>
                <a:cubicBezTo>
                  <a:pt x="10523" y="20332"/>
                  <a:pt x="10291" y="20081"/>
                  <a:pt x="10291" y="19796"/>
                </a:cubicBezTo>
                <a:cubicBezTo>
                  <a:pt x="10291" y="19510"/>
                  <a:pt x="10523" y="19277"/>
                  <a:pt x="10827" y="19277"/>
                </a:cubicBezTo>
                <a:cubicBezTo>
                  <a:pt x="11113" y="19277"/>
                  <a:pt x="11345" y="19510"/>
                  <a:pt x="11345" y="19796"/>
                </a:cubicBezTo>
                <a:cubicBezTo>
                  <a:pt x="11345" y="20081"/>
                  <a:pt x="11113" y="20332"/>
                  <a:pt x="10827" y="20332"/>
                </a:cubicBezTo>
                <a:close/>
                <a:moveTo>
                  <a:pt x="17205" y="16615"/>
                </a:moveTo>
                <a:cubicBezTo>
                  <a:pt x="17348" y="16615"/>
                  <a:pt x="17473" y="16687"/>
                  <a:pt x="17580" y="16776"/>
                </a:cubicBezTo>
                <a:cubicBezTo>
                  <a:pt x="17777" y="16991"/>
                  <a:pt x="17777" y="17312"/>
                  <a:pt x="17580" y="17527"/>
                </a:cubicBezTo>
                <a:cubicBezTo>
                  <a:pt x="17473" y="17634"/>
                  <a:pt x="17348" y="17687"/>
                  <a:pt x="17205" y="17687"/>
                </a:cubicBezTo>
                <a:cubicBezTo>
                  <a:pt x="17062" y="17687"/>
                  <a:pt x="16919" y="17634"/>
                  <a:pt x="16830" y="17527"/>
                </a:cubicBezTo>
                <a:cubicBezTo>
                  <a:pt x="16615" y="17312"/>
                  <a:pt x="16615" y="16991"/>
                  <a:pt x="16830" y="16776"/>
                </a:cubicBezTo>
                <a:cubicBezTo>
                  <a:pt x="16919" y="16687"/>
                  <a:pt x="17062" y="16615"/>
                  <a:pt x="17205" y="16615"/>
                </a:cubicBezTo>
                <a:close/>
                <a:moveTo>
                  <a:pt x="19813" y="11238"/>
                </a:moveTo>
                <a:cubicBezTo>
                  <a:pt x="19510" y="11238"/>
                  <a:pt x="19277" y="10988"/>
                  <a:pt x="19277" y="10702"/>
                </a:cubicBezTo>
                <a:cubicBezTo>
                  <a:pt x="19277" y="10416"/>
                  <a:pt x="19510" y="10166"/>
                  <a:pt x="19813" y="10166"/>
                </a:cubicBezTo>
                <a:cubicBezTo>
                  <a:pt x="20099" y="10166"/>
                  <a:pt x="20332" y="10416"/>
                  <a:pt x="20332" y="10702"/>
                </a:cubicBezTo>
                <a:cubicBezTo>
                  <a:pt x="20332" y="10988"/>
                  <a:pt x="20099" y="11238"/>
                  <a:pt x="19813" y="11238"/>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7" name="Freeform 70"/>
          <p:cNvSpPr/>
          <p:nvPr/>
        </p:nvSpPr>
        <p:spPr>
          <a:xfrm>
            <a:off x="4548049" y="4473328"/>
            <a:ext cx="400912" cy="400912"/>
          </a:xfrm>
          <a:custGeom>
            <a:avLst/>
            <a:gdLst/>
            <a:ahLst/>
            <a:cxnLst>
              <a:cxn ang="0">
                <a:pos x="wd2" y="hd2"/>
              </a:cxn>
              <a:cxn ang="5400000">
                <a:pos x="wd2" y="hd2"/>
              </a:cxn>
              <a:cxn ang="10800000">
                <a:pos x="wd2" y="hd2"/>
              </a:cxn>
              <a:cxn ang="16200000">
                <a:pos x="wd2" y="hd2"/>
              </a:cxn>
            </a:cxnLst>
            <a:rect l="0" t="0" r="r" b="b"/>
            <a:pathLst>
              <a:path w="21600" h="21600" extrusionOk="0">
                <a:moveTo>
                  <a:pt x="5840" y="0"/>
                </a:moveTo>
                <a:cubicBezTo>
                  <a:pt x="2606" y="0"/>
                  <a:pt x="0" y="2624"/>
                  <a:pt x="0" y="5840"/>
                </a:cubicBezTo>
                <a:lnTo>
                  <a:pt x="0" y="15734"/>
                </a:lnTo>
                <a:cubicBezTo>
                  <a:pt x="0" y="18968"/>
                  <a:pt x="2606" y="21600"/>
                  <a:pt x="5840" y="21600"/>
                </a:cubicBezTo>
                <a:lnTo>
                  <a:pt x="15734" y="21600"/>
                </a:lnTo>
                <a:cubicBezTo>
                  <a:pt x="18968" y="21600"/>
                  <a:pt x="21600" y="18968"/>
                  <a:pt x="21600" y="15734"/>
                </a:cubicBezTo>
                <a:lnTo>
                  <a:pt x="21600" y="5840"/>
                </a:lnTo>
                <a:cubicBezTo>
                  <a:pt x="21600" y="2624"/>
                  <a:pt x="18968" y="0"/>
                  <a:pt x="15734" y="0"/>
                </a:cubicBezTo>
                <a:lnTo>
                  <a:pt x="5840" y="0"/>
                </a:lnTo>
                <a:close/>
                <a:moveTo>
                  <a:pt x="5840" y="1268"/>
                </a:moveTo>
                <a:lnTo>
                  <a:pt x="15734" y="1268"/>
                </a:lnTo>
                <a:cubicBezTo>
                  <a:pt x="18271" y="1268"/>
                  <a:pt x="20332" y="3321"/>
                  <a:pt x="20332" y="5840"/>
                </a:cubicBezTo>
                <a:lnTo>
                  <a:pt x="20332" y="11007"/>
                </a:lnTo>
                <a:lnTo>
                  <a:pt x="16562" y="7022"/>
                </a:lnTo>
                <a:cubicBezTo>
                  <a:pt x="16241" y="6700"/>
                  <a:pt x="15793" y="6520"/>
                  <a:pt x="15346" y="6556"/>
                </a:cubicBezTo>
                <a:cubicBezTo>
                  <a:pt x="14881" y="6592"/>
                  <a:pt x="14467" y="6802"/>
                  <a:pt x="14199" y="7177"/>
                </a:cubicBezTo>
                <a:lnTo>
                  <a:pt x="9290" y="13931"/>
                </a:lnTo>
                <a:cubicBezTo>
                  <a:pt x="9237" y="14003"/>
                  <a:pt x="9145" y="14026"/>
                  <a:pt x="9109" y="14043"/>
                </a:cubicBezTo>
                <a:cubicBezTo>
                  <a:pt x="9056" y="14043"/>
                  <a:pt x="8965" y="14037"/>
                  <a:pt x="8894" y="13966"/>
                </a:cubicBezTo>
                <a:lnTo>
                  <a:pt x="6107" y="11412"/>
                </a:lnTo>
                <a:cubicBezTo>
                  <a:pt x="5536" y="10876"/>
                  <a:pt x="4609" y="10876"/>
                  <a:pt x="4037" y="11412"/>
                </a:cubicBezTo>
                <a:lnTo>
                  <a:pt x="1268" y="13966"/>
                </a:lnTo>
                <a:lnTo>
                  <a:pt x="1268" y="5840"/>
                </a:lnTo>
                <a:cubicBezTo>
                  <a:pt x="1268" y="3321"/>
                  <a:pt x="3321" y="1268"/>
                  <a:pt x="5840" y="1268"/>
                </a:cubicBezTo>
                <a:close/>
                <a:moveTo>
                  <a:pt x="6030" y="3658"/>
                </a:moveTo>
                <a:cubicBezTo>
                  <a:pt x="4787" y="3658"/>
                  <a:pt x="3795" y="4649"/>
                  <a:pt x="3796" y="5892"/>
                </a:cubicBezTo>
                <a:cubicBezTo>
                  <a:pt x="3796" y="7135"/>
                  <a:pt x="4787" y="8143"/>
                  <a:pt x="6030" y="8143"/>
                </a:cubicBezTo>
                <a:cubicBezTo>
                  <a:pt x="7273" y="8143"/>
                  <a:pt x="8281" y="7135"/>
                  <a:pt x="8281" y="5892"/>
                </a:cubicBezTo>
                <a:cubicBezTo>
                  <a:pt x="8281" y="4649"/>
                  <a:pt x="7273" y="3658"/>
                  <a:pt x="6030" y="3658"/>
                </a:cubicBezTo>
                <a:close/>
                <a:moveTo>
                  <a:pt x="6030" y="4917"/>
                </a:moveTo>
                <a:cubicBezTo>
                  <a:pt x="6570" y="4917"/>
                  <a:pt x="6996" y="5369"/>
                  <a:pt x="6996" y="5892"/>
                </a:cubicBezTo>
                <a:cubicBezTo>
                  <a:pt x="6996" y="6432"/>
                  <a:pt x="6570" y="6866"/>
                  <a:pt x="6030" y="6866"/>
                </a:cubicBezTo>
                <a:cubicBezTo>
                  <a:pt x="5507" y="6866"/>
                  <a:pt x="5055" y="6432"/>
                  <a:pt x="5055" y="5892"/>
                </a:cubicBezTo>
                <a:cubicBezTo>
                  <a:pt x="5055" y="5369"/>
                  <a:pt x="5507" y="4917"/>
                  <a:pt x="6030" y="4917"/>
                </a:cubicBezTo>
                <a:close/>
                <a:moveTo>
                  <a:pt x="15415" y="7824"/>
                </a:moveTo>
                <a:cubicBezTo>
                  <a:pt x="15469" y="7806"/>
                  <a:pt x="15559" y="7822"/>
                  <a:pt x="15631" y="7893"/>
                </a:cubicBezTo>
                <a:lnTo>
                  <a:pt x="20332" y="12844"/>
                </a:lnTo>
                <a:lnTo>
                  <a:pt x="20332" y="15734"/>
                </a:lnTo>
                <a:cubicBezTo>
                  <a:pt x="20332" y="18271"/>
                  <a:pt x="18271" y="20332"/>
                  <a:pt x="15734" y="20332"/>
                </a:cubicBezTo>
                <a:lnTo>
                  <a:pt x="5840" y="20332"/>
                </a:lnTo>
                <a:cubicBezTo>
                  <a:pt x="3321" y="20332"/>
                  <a:pt x="1268" y="18271"/>
                  <a:pt x="1268" y="15734"/>
                </a:cubicBezTo>
                <a:lnTo>
                  <a:pt x="1268" y="15682"/>
                </a:lnTo>
                <a:lnTo>
                  <a:pt x="4891" y="12344"/>
                </a:lnTo>
                <a:cubicBezTo>
                  <a:pt x="4998" y="12255"/>
                  <a:pt x="5164" y="12255"/>
                  <a:pt x="5253" y="12344"/>
                </a:cubicBezTo>
                <a:lnTo>
                  <a:pt x="8040" y="14897"/>
                </a:lnTo>
                <a:cubicBezTo>
                  <a:pt x="8361" y="15201"/>
                  <a:pt x="8783" y="15348"/>
                  <a:pt x="9230" y="15294"/>
                </a:cubicBezTo>
                <a:cubicBezTo>
                  <a:pt x="9659" y="15259"/>
                  <a:pt x="10058" y="15022"/>
                  <a:pt x="10326" y="14665"/>
                </a:cubicBezTo>
                <a:lnTo>
                  <a:pt x="15217" y="7927"/>
                </a:lnTo>
                <a:cubicBezTo>
                  <a:pt x="15288" y="7838"/>
                  <a:pt x="15379" y="7824"/>
                  <a:pt x="15415" y="7824"/>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8" name="Freeform 72"/>
          <p:cNvSpPr/>
          <p:nvPr/>
        </p:nvSpPr>
        <p:spPr>
          <a:xfrm>
            <a:off x="3245410" y="4543936"/>
            <a:ext cx="399631" cy="242084"/>
          </a:xfrm>
          <a:custGeom>
            <a:avLst/>
            <a:gdLst/>
            <a:ahLst/>
            <a:cxnLst>
              <a:cxn ang="0">
                <a:pos x="wd2" y="hd2"/>
              </a:cxn>
              <a:cxn ang="5400000">
                <a:pos x="wd2" y="hd2"/>
              </a:cxn>
              <a:cxn ang="10800000">
                <a:pos x="wd2" y="hd2"/>
              </a:cxn>
              <a:cxn ang="16200000">
                <a:pos x="wd2" y="hd2"/>
              </a:cxn>
            </a:cxnLst>
            <a:rect l="0" t="0" r="r" b="b"/>
            <a:pathLst>
              <a:path w="21600" h="21600" extrusionOk="0">
                <a:moveTo>
                  <a:pt x="18182" y="0"/>
                </a:moveTo>
                <a:cubicBezTo>
                  <a:pt x="16406" y="0"/>
                  <a:pt x="14954" y="2350"/>
                  <a:pt x="14954" y="5257"/>
                </a:cubicBezTo>
                <a:cubicBezTo>
                  <a:pt x="14954" y="8135"/>
                  <a:pt x="16406" y="10514"/>
                  <a:pt x="18182" y="10514"/>
                </a:cubicBezTo>
                <a:cubicBezTo>
                  <a:pt x="19957" y="10514"/>
                  <a:pt x="21392" y="8135"/>
                  <a:pt x="21392" y="5257"/>
                </a:cubicBezTo>
                <a:cubicBezTo>
                  <a:pt x="21392" y="2350"/>
                  <a:pt x="19957" y="0"/>
                  <a:pt x="18182" y="0"/>
                </a:cubicBezTo>
                <a:close/>
                <a:moveTo>
                  <a:pt x="10073" y="2057"/>
                </a:moveTo>
                <a:cubicBezTo>
                  <a:pt x="8495" y="2057"/>
                  <a:pt x="7200" y="4201"/>
                  <a:pt x="7200" y="6814"/>
                </a:cubicBezTo>
                <a:cubicBezTo>
                  <a:pt x="7200" y="9399"/>
                  <a:pt x="8495" y="11543"/>
                  <a:pt x="10073" y="11543"/>
                </a:cubicBezTo>
                <a:cubicBezTo>
                  <a:pt x="11652" y="11543"/>
                  <a:pt x="12946" y="9399"/>
                  <a:pt x="12946" y="6814"/>
                </a:cubicBezTo>
                <a:cubicBezTo>
                  <a:pt x="12946" y="4201"/>
                  <a:pt x="11652" y="2057"/>
                  <a:pt x="10073" y="2057"/>
                </a:cubicBezTo>
                <a:close/>
                <a:moveTo>
                  <a:pt x="18182" y="2086"/>
                </a:moveTo>
                <a:cubicBezTo>
                  <a:pt x="19258" y="2086"/>
                  <a:pt x="20120" y="3495"/>
                  <a:pt x="20120" y="5257"/>
                </a:cubicBezTo>
                <a:cubicBezTo>
                  <a:pt x="20120" y="6990"/>
                  <a:pt x="19258" y="8429"/>
                  <a:pt x="18182" y="8429"/>
                </a:cubicBezTo>
                <a:cubicBezTo>
                  <a:pt x="17106" y="8429"/>
                  <a:pt x="16226" y="6990"/>
                  <a:pt x="16226" y="5257"/>
                </a:cubicBezTo>
                <a:cubicBezTo>
                  <a:pt x="16226" y="3495"/>
                  <a:pt x="17106" y="2086"/>
                  <a:pt x="18182" y="2086"/>
                </a:cubicBezTo>
                <a:close/>
                <a:moveTo>
                  <a:pt x="10073" y="4143"/>
                </a:moveTo>
                <a:cubicBezTo>
                  <a:pt x="10960" y="4143"/>
                  <a:pt x="11683" y="5346"/>
                  <a:pt x="11683" y="6814"/>
                </a:cubicBezTo>
                <a:cubicBezTo>
                  <a:pt x="11683" y="8253"/>
                  <a:pt x="10960" y="9457"/>
                  <a:pt x="10073" y="9457"/>
                </a:cubicBezTo>
                <a:cubicBezTo>
                  <a:pt x="9186" y="9457"/>
                  <a:pt x="8455" y="8253"/>
                  <a:pt x="8455" y="6814"/>
                </a:cubicBezTo>
                <a:cubicBezTo>
                  <a:pt x="8455" y="5346"/>
                  <a:pt x="9186" y="4143"/>
                  <a:pt x="10073" y="4143"/>
                </a:cubicBezTo>
                <a:close/>
                <a:moveTo>
                  <a:pt x="2700" y="4343"/>
                </a:moveTo>
                <a:cubicBezTo>
                  <a:pt x="1293" y="4343"/>
                  <a:pt x="138" y="6223"/>
                  <a:pt x="138" y="8514"/>
                </a:cubicBezTo>
                <a:cubicBezTo>
                  <a:pt x="138" y="10806"/>
                  <a:pt x="1293" y="12686"/>
                  <a:pt x="2700" y="12686"/>
                </a:cubicBezTo>
                <a:cubicBezTo>
                  <a:pt x="4125" y="12686"/>
                  <a:pt x="5262" y="10806"/>
                  <a:pt x="5262" y="8514"/>
                </a:cubicBezTo>
                <a:cubicBezTo>
                  <a:pt x="5262" y="6223"/>
                  <a:pt x="4125" y="4343"/>
                  <a:pt x="2700" y="4343"/>
                </a:cubicBezTo>
                <a:close/>
                <a:moveTo>
                  <a:pt x="2700" y="6429"/>
                </a:moveTo>
                <a:cubicBezTo>
                  <a:pt x="3422" y="6429"/>
                  <a:pt x="3998" y="7369"/>
                  <a:pt x="3998" y="8514"/>
                </a:cubicBezTo>
                <a:cubicBezTo>
                  <a:pt x="3998" y="9660"/>
                  <a:pt x="3422" y="10600"/>
                  <a:pt x="2700" y="10600"/>
                </a:cubicBezTo>
                <a:cubicBezTo>
                  <a:pt x="1996" y="10600"/>
                  <a:pt x="1419" y="9660"/>
                  <a:pt x="1419" y="8514"/>
                </a:cubicBezTo>
                <a:cubicBezTo>
                  <a:pt x="1419" y="7369"/>
                  <a:pt x="1997" y="6429"/>
                  <a:pt x="2700" y="6429"/>
                </a:cubicBezTo>
                <a:close/>
                <a:moveTo>
                  <a:pt x="18182" y="11657"/>
                </a:moveTo>
                <a:cubicBezTo>
                  <a:pt x="16134" y="11657"/>
                  <a:pt x="14746" y="14669"/>
                  <a:pt x="14746" y="17471"/>
                </a:cubicBezTo>
                <a:lnTo>
                  <a:pt x="14746" y="19771"/>
                </a:lnTo>
                <a:cubicBezTo>
                  <a:pt x="14746" y="20775"/>
                  <a:pt x="15239" y="21600"/>
                  <a:pt x="15863" y="21600"/>
                </a:cubicBezTo>
                <a:lnTo>
                  <a:pt x="20492" y="21600"/>
                </a:lnTo>
                <a:cubicBezTo>
                  <a:pt x="21098" y="21600"/>
                  <a:pt x="21600" y="20775"/>
                  <a:pt x="21600" y="19771"/>
                </a:cubicBezTo>
                <a:lnTo>
                  <a:pt x="21600" y="17471"/>
                </a:lnTo>
                <a:cubicBezTo>
                  <a:pt x="21600" y="14669"/>
                  <a:pt x="20229" y="11657"/>
                  <a:pt x="18182" y="11657"/>
                </a:cubicBezTo>
                <a:close/>
                <a:moveTo>
                  <a:pt x="10073" y="12686"/>
                </a:moveTo>
                <a:cubicBezTo>
                  <a:pt x="8239" y="12686"/>
                  <a:pt x="6992" y="15350"/>
                  <a:pt x="6992" y="17871"/>
                </a:cubicBezTo>
                <a:lnTo>
                  <a:pt x="6992" y="19871"/>
                </a:lnTo>
                <a:cubicBezTo>
                  <a:pt x="6992" y="20810"/>
                  <a:pt x="7452" y="21600"/>
                  <a:pt x="8039" y="21600"/>
                </a:cubicBezTo>
                <a:lnTo>
                  <a:pt x="12098" y="21600"/>
                </a:lnTo>
                <a:cubicBezTo>
                  <a:pt x="12686" y="21600"/>
                  <a:pt x="13154" y="20810"/>
                  <a:pt x="13154" y="19871"/>
                </a:cubicBezTo>
                <a:lnTo>
                  <a:pt x="13154" y="17871"/>
                </a:lnTo>
                <a:cubicBezTo>
                  <a:pt x="13154" y="15350"/>
                  <a:pt x="11925" y="12686"/>
                  <a:pt x="10073" y="12686"/>
                </a:cubicBezTo>
                <a:close/>
                <a:moveTo>
                  <a:pt x="2700" y="13714"/>
                </a:moveTo>
                <a:cubicBezTo>
                  <a:pt x="1084" y="13714"/>
                  <a:pt x="0" y="16065"/>
                  <a:pt x="0" y="18271"/>
                </a:cubicBezTo>
                <a:lnTo>
                  <a:pt x="0" y="19957"/>
                </a:lnTo>
                <a:cubicBezTo>
                  <a:pt x="0" y="20869"/>
                  <a:pt x="445" y="21600"/>
                  <a:pt x="978" y="21600"/>
                </a:cubicBezTo>
                <a:lnTo>
                  <a:pt x="4422" y="21600"/>
                </a:lnTo>
                <a:cubicBezTo>
                  <a:pt x="4955" y="21600"/>
                  <a:pt x="5400" y="20869"/>
                  <a:pt x="5400" y="19957"/>
                </a:cubicBezTo>
                <a:lnTo>
                  <a:pt x="5400" y="18271"/>
                </a:lnTo>
                <a:cubicBezTo>
                  <a:pt x="5400" y="16065"/>
                  <a:pt x="4316" y="13714"/>
                  <a:pt x="2700" y="13714"/>
                </a:cubicBezTo>
                <a:close/>
                <a:moveTo>
                  <a:pt x="18182" y="13743"/>
                </a:moveTo>
                <a:cubicBezTo>
                  <a:pt x="19214" y="13743"/>
                  <a:pt x="20337" y="15259"/>
                  <a:pt x="20337" y="17471"/>
                </a:cubicBezTo>
                <a:lnTo>
                  <a:pt x="20337" y="19500"/>
                </a:lnTo>
                <a:lnTo>
                  <a:pt x="16010" y="19500"/>
                </a:lnTo>
                <a:lnTo>
                  <a:pt x="16010" y="17471"/>
                </a:lnTo>
                <a:cubicBezTo>
                  <a:pt x="16010" y="15259"/>
                  <a:pt x="17131" y="13743"/>
                  <a:pt x="18182" y="13743"/>
                </a:cubicBezTo>
                <a:close/>
                <a:moveTo>
                  <a:pt x="10073" y="14771"/>
                </a:moveTo>
                <a:cubicBezTo>
                  <a:pt x="10963" y="14771"/>
                  <a:pt x="11890" y="15995"/>
                  <a:pt x="11890" y="17871"/>
                </a:cubicBezTo>
                <a:lnTo>
                  <a:pt x="11890" y="19514"/>
                </a:lnTo>
                <a:lnTo>
                  <a:pt x="8256" y="19514"/>
                </a:lnTo>
                <a:lnTo>
                  <a:pt x="8256" y="17871"/>
                </a:lnTo>
                <a:cubicBezTo>
                  <a:pt x="8256" y="15995"/>
                  <a:pt x="9200" y="14771"/>
                  <a:pt x="10073" y="14771"/>
                </a:cubicBezTo>
                <a:close/>
                <a:moveTo>
                  <a:pt x="2700" y="15771"/>
                </a:moveTo>
                <a:cubicBezTo>
                  <a:pt x="3393" y="15771"/>
                  <a:pt x="4137" y="16771"/>
                  <a:pt x="4137" y="18271"/>
                </a:cubicBezTo>
                <a:lnTo>
                  <a:pt x="4137" y="19514"/>
                </a:lnTo>
                <a:lnTo>
                  <a:pt x="1255" y="19514"/>
                </a:lnTo>
                <a:lnTo>
                  <a:pt x="1255" y="18271"/>
                </a:lnTo>
                <a:cubicBezTo>
                  <a:pt x="1255" y="16771"/>
                  <a:pt x="2007" y="15771"/>
                  <a:pt x="2700" y="15771"/>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79" name="Freeform 78"/>
          <p:cNvSpPr/>
          <p:nvPr/>
        </p:nvSpPr>
        <p:spPr>
          <a:xfrm>
            <a:off x="3922987" y="4464362"/>
            <a:ext cx="333026" cy="400911"/>
          </a:xfrm>
          <a:custGeom>
            <a:avLst/>
            <a:gdLst/>
            <a:ahLst/>
            <a:cxnLst>
              <a:cxn ang="0">
                <a:pos x="wd2" y="hd2"/>
              </a:cxn>
              <a:cxn ang="5400000">
                <a:pos x="wd2" y="hd2"/>
              </a:cxn>
              <a:cxn ang="10800000">
                <a:pos x="wd2" y="hd2"/>
              </a:cxn>
              <a:cxn ang="16200000">
                <a:pos x="wd2" y="hd2"/>
              </a:cxn>
            </a:cxnLst>
            <a:rect l="0" t="0" r="r" b="b"/>
            <a:pathLst>
              <a:path w="21600" h="21600" extrusionOk="0">
                <a:moveTo>
                  <a:pt x="10634" y="0"/>
                </a:moveTo>
                <a:cubicBezTo>
                  <a:pt x="8921" y="0"/>
                  <a:pt x="7419" y="498"/>
                  <a:pt x="6220" y="1518"/>
                </a:cubicBezTo>
                <a:cubicBezTo>
                  <a:pt x="5000" y="2539"/>
                  <a:pt x="4403" y="3778"/>
                  <a:pt x="4403" y="5210"/>
                </a:cubicBezTo>
                <a:cubicBezTo>
                  <a:pt x="4403" y="6643"/>
                  <a:pt x="5000" y="7873"/>
                  <a:pt x="6220" y="8894"/>
                </a:cubicBezTo>
                <a:cubicBezTo>
                  <a:pt x="7441" y="9896"/>
                  <a:pt x="8921" y="10420"/>
                  <a:pt x="10634" y="10420"/>
                </a:cubicBezTo>
                <a:cubicBezTo>
                  <a:pt x="12347" y="10420"/>
                  <a:pt x="13816" y="9896"/>
                  <a:pt x="15037" y="8894"/>
                </a:cubicBezTo>
                <a:cubicBezTo>
                  <a:pt x="16236" y="7873"/>
                  <a:pt x="16865" y="6643"/>
                  <a:pt x="16865" y="5210"/>
                </a:cubicBezTo>
                <a:cubicBezTo>
                  <a:pt x="16865" y="3778"/>
                  <a:pt x="16236" y="2539"/>
                  <a:pt x="15037" y="1518"/>
                </a:cubicBezTo>
                <a:cubicBezTo>
                  <a:pt x="13816" y="498"/>
                  <a:pt x="12347" y="0"/>
                  <a:pt x="10634" y="0"/>
                </a:cubicBezTo>
                <a:close/>
                <a:moveTo>
                  <a:pt x="10634" y="1268"/>
                </a:moveTo>
                <a:cubicBezTo>
                  <a:pt x="11940" y="1268"/>
                  <a:pt x="13025" y="1645"/>
                  <a:pt x="13967" y="2415"/>
                </a:cubicBezTo>
                <a:cubicBezTo>
                  <a:pt x="14888" y="3203"/>
                  <a:pt x="15338" y="4118"/>
                  <a:pt x="15338" y="5210"/>
                </a:cubicBezTo>
                <a:cubicBezTo>
                  <a:pt x="15338" y="6302"/>
                  <a:pt x="14888" y="7217"/>
                  <a:pt x="13967" y="8005"/>
                </a:cubicBezTo>
                <a:cubicBezTo>
                  <a:pt x="13025" y="8775"/>
                  <a:pt x="11940" y="9144"/>
                  <a:pt x="10634" y="9144"/>
                </a:cubicBezTo>
                <a:cubicBezTo>
                  <a:pt x="9306" y="9144"/>
                  <a:pt x="8211" y="8775"/>
                  <a:pt x="7290" y="8005"/>
                </a:cubicBezTo>
                <a:cubicBezTo>
                  <a:pt x="6369" y="7217"/>
                  <a:pt x="5898" y="6302"/>
                  <a:pt x="5898" y="5210"/>
                </a:cubicBezTo>
                <a:cubicBezTo>
                  <a:pt x="5898" y="4118"/>
                  <a:pt x="6369" y="3203"/>
                  <a:pt x="7290" y="2415"/>
                </a:cubicBezTo>
                <a:cubicBezTo>
                  <a:pt x="8211" y="1645"/>
                  <a:pt x="9306" y="1268"/>
                  <a:pt x="10634" y="1268"/>
                </a:cubicBezTo>
                <a:close/>
                <a:moveTo>
                  <a:pt x="5691" y="10420"/>
                </a:moveTo>
                <a:cubicBezTo>
                  <a:pt x="5027" y="10420"/>
                  <a:pt x="4389" y="10508"/>
                  <a:pt x="3832" y="10705"/>
                </a:cubicBezTo>
                <a:cubicBezTo>
                  <a:pt x="3254" y="10884"/>
                  <a:pt x="2754" y="11151"/>
                  <a:pt x="2347" y="11473"/>
                </a:cubicBezTo>
                <a:cubicBezTo>
                  <a:pt x="1962" y="11777"/>
                  <a:pt x="1628" y="12156"/>
                  <a:pt x="1350" y="12586"/>
                </a:cubicBezTo>
                <a:cubicBezTo>
                  <a:pt x="1072" y="12997"/>
                  <a:pt x="836" y="13424"/>
                  <a:pt x="665" y="13854"/>
                </a:cubicBezTo>
                <a:cubicBezTo>
                  <a:pt x="515" y="14283"/>
                  <a:pt x="356" y="14751"/>
                  <a:pt x="249" y="15234"/>
                </a:cubicBezTo>
                <a:cubicBezTo>
                  <a:pt x="142" y="15717"/>
                  <a:pt x="84" y="16177"/>
                  <a:pt x="62" y="16588"/>
                </a:cubicBezTo>
                <a:cubicBezTo>
                  <a:pt x="19" y="17000"/>
                  <a:pt x="0" y="17435"/>
                  <a:pt x="0" y="17882"/>
                </a:cubicBezTo>
                <a:cubicBezTo>
                  <a:pt x="0" y="19009"/>
                  <a:pt x="421" y="19920"/>
                  <a:pt x="1277" y="20599"/>
                </a:cubicBezTo>
                <a:cubicBezTo>
                  <a:pt x="2112" y="21261"/>
                  <a:pt x="3210" y="21600"/>
                  <a:pt x="4559" y="21600"/>
                </a:cubicBezTo>
                <a:lnTo>
                  <a:pt x="17020" y="21600"/>
                </a:lnTo>
                <a:cubicBezTo>
                  <a:pt x="18369" y="21600"/>
                  <a:pt x="19477" y="21261"/>
                  <a:pt x="20312" y="20599"/>
                </a:cubicBezTo>
                <a:cubicBezTo>
                  <a:pt x="21169" y="19920"/>
                  <a:pt x="21600" y="19009"/>
                  <a:pt x="21600" y="17882"/>
                </a:cubicBezTo>
                <a:cubicBezTo>
                  <a:pt x="21600" y="17435"/>
                  <a:pt x="21570" y="17000"/>
                  <a:pt x="21527" y="16588"/>
                </a:cubicBezTo>
                <a:cubicBezTo>
                  <a:pt x="21506" y="16177"/>
                  <a:pt x="21427" y="15717"/>
                  <a:pt x="21320" y="15234"/>
                </a:cubicBezTo>
                <a:cubicBezTo>
                  <a:pt x="21234" y="14751"/>
                  <a:pt x="21085" y="14283"/>
                  <a:pt x="20935" y="13854"/>
                </a:cubicBezTo>
                <a:cubicBezTo>
                  <a:pt x="20764" y="13424"/>
                  <a:pt x="20528" y="12997"/>
                  <a:pt x="20250" y="12586"/>
                </a:cubicBezTo>
                <a:cubicBezTo>
                  <a:pt x="19950" y="12156"/>
                  <a:pt x="19607" y="11778"/>
                  <a:pt x="19222" y="11456"/>
                </a:cubicBezTo>
                <a:cubicBezTo>
                  <a:pt x="18837" y="11151"/>
                  <a:pt x="18346" y="10884"/>
                  <a:pt x="17768" y="10705"/>
                </a:cubicBezTo>
                <a:cubicBezTo>
                  <a:pt x="17211" y="10508"/>
                  <a:pt x="16562" y="10420"/>
                  <a:pt x="15899" y="10420"/>
                </a:cubicBezTo>
                <a:cubicBezTo>
                  <a:pt x="15621" y="10420"/>
                  <a:pt x="15363" y="10506"/>
                  <a:pt x="14871" y="10774"/>
                </a:cubicBezTo>
                <a:cubicBezTo>
                  <a:pt x="14571" y="10935"/>
                  <a:pt x="14229" y="11137"/>
                  <a:pt x="13822" y="11352"/>
                </a:cubicBezTo>
                <a:cubicBezTo>
                  <a:pt x="13479" y="11531"/>
                  <a:pt x="13029" y="11691"/>
                  <a:pt x="12451" y="11852"/>
                </a:cubicBezTo>
                <a:cubicBezTo>
                  <a:pt x="11916" y="11995"/>
                  <a:pt x="11346" y="12068"/>
                  <a:pt x="10790" y="12068"/>
                </a:cubicBezTo>
                <a:cubicBezTo>
                  <a:pt x="10233" y="12068"/>
                  <a:pt x="9674" y="11995"/>
                  <a:pt x="9118" y="11852"/>
                </a:cubicBezTo>
                <a:cubicBezTo>
                  <a:pt x="8561" y="11691"/>
                  <a:pt x="8089" y="11531"/>
                  <a:pt x="7768" y="11352"/>
                </a:cubicBezTo>
                <a:cubicBezTo>
                  <a:pt x="7361" y="11137"/>
                  <a:pt x="7019" y="10935"/>
                  <a:pt x="6698" y="10774"/>
                </a:cubicBezTo>
                <a:cubicBezTo>
                  <a:pt x="6206" y="10506"/>
                  <a:pt x="5948" y="10420"/>
                  <a:pt x="5691" y="10420"/>
                </a:cubicBezTo>
                <a:close/>
                <a:moveTo>
                  <a:pt x="5587" y="11688"/>
                </a:moveTo>
                <a:cubicBezTo>
                  <a:pt x="5630" y="11706"/>
                  <a:pt x="5717" y="11746"/>
                  <a:pt x="5888" y="11835"/>
                </a:cubicBezTo>
                <a:cubicBezTo>
                  <a:pt x="6188" y="12014"/>
                  <a:pt x="6552" y="12190"/>
                  <a:pt x="6937" y="12404"/>
                </a:cubicBezTo>
                <a:cubicBezTo>
                  <a:pt x="7386" y="12655"/>
                  <a:pt x="7965" y="12873"/>
                  <a:pt x="8671" y="13051"/>
                </a:cubicBezTo>
                <a:cubicBezTo>
                  <a:pt x="9356" y="13248"/>
                  <a:pt x="10083" y="13336"/>
                  <a:pt x="10790" y="13336"/>
                </a:cubicBezTo>
                <a:cubicBezTo>
                  <a:pt x="11517" y="13336"/>
                  <a:pt x="12222" y="13248"/>
                  <a:pt x="12929" y="13051"/>
                </a:cubicBezTo>
                <a:cubicBezTo>
                  <a:pt x="13614" y="12873"/>
                  <a:pt x="14193" y="12655"/>
                  <a:pt x="14642" y="12404"/>
                </a:cubicBezTo>
                <a:cubicBezTo>
                  <a:pt x="15049" y="12190"/>
                  <a:pt x="15412" y="12014"/>
                  <a:pt x="15712" y="11835"/>
                </a:cubicBezTo>
                <a:cubicBezTo>
                  <a:pt x="15862" y="11746"/>
                  <a:pt x="15970" y="11706"/>
                  <a:pt x="16013" y="11688"/>
                </a:cubicBezTo>
                <a:cubicBezTo>
                  <a:pt x="16463" y="11688"/>
                  <a:pt x="16843" y="11762"/>
                  <a:pt x="17207" y="11870"/>
                </a:cubicBezTo>
                <a:cubicBezTo>
                  <a:pt x="17593" y="12013"/>
                  <a:pt x="17916" y="12173"/>
                  <a:pt x="18173" y="12387"/>
                </a:cubicBezTo>
                <a:cubicBezTo>
                  <a:pt x="18451" y="12602"/>
                  <a:pt x="18707" y="12885"/>
                  <a:pt x="18921" y="13207"/>
                </a:cubicBezTo>
                <a:cubicBezTo>
                  <a:pt x="19156" y="13529"/>
                  <a:pt x="19353" y="13893"/>
                  <a:pt x="19482" y="14250"/>
                </a:cubicBezTo>
                <a:cubicBezTo>
                  <a:pt x="19631" y="14608"/>
                  <a:pt x="19738" y="15012"/>
                  <a:pt x="19845" y="15441"/>
                </a:cubicBezTo>
                <a:cubicBezTo>
                  <a:pt x="19931" y="15888"/>
                  <a:pt x="19989" y="16307"/>
                  <a:pt x="20032" y="16683"/>
                </a:cubicBezTo>
                <a:cubicBezTo>
                  <a:pt x="20053" y="17077"/>
                  <a:pt x="20073" y="17471"/>
                  <a:pt x="20073" y="17882"/>
                </a:cubicBezTo>
                <a:cubicBezTo>
                  <a:pt x="20073" y="18651"/>
                  <a:pt x="19799" y="19238"/>
                  <a:pt x="19263" y="19668"/>
                </a:cubicBezTo>
                <a:cubicBezTo>
                  <a:pt x="18707" y="20115"/>
                  <a:pt x="17984" y="20332"/>
                  <a:pt x="17020" y="20332"/>
                </a:cubicBezTo>
                <a:lnTo>
                  <a:pt x="4559" y="20332"/>
                </a:lnTo>
                <a:cubicBezTo>
                  <a:pt x="3617" y="20332"/>
                  <a:pt x="2861" y="20115"/>
                  <a:pt x="2326" y="19668"/>
                </a:cubicBezTo>
                <a:cubicBezTo>
                  <a:pt x="1770" y="19238"/>
                  <a:pt x="1516" y="18651"/>
                  <a:pt x="1516" y="17882"/>
                </a:cubicBezTo>
                <a:cubicBezTo>
                  <a:pt x="1516" y="17471"/>
                  <a:pt x="1536" y="17077"/>
                  <a:pt x="1558" y="16683"/>
                </a:cubicBezTo>
                <a:cubicBezTo>
                  <a:pt x="1601" y="16307"/>
                  <a:pt x="1669" y="15888"/>
                  <a:pt x="1755" y="15441"/>
                </a:cubicBezTo>
                <a:cubicBezTo>
                  <a:pt x="1841" y="15012"/>
                  <a:pt x="1969" y="14608"/>
                  <a:pt x="2118" y="14250"/>
                </a:cubicBezTo>
                <a:cubicBezTo>
                  <a:pt x="2247" y="13893"/>
                  <a:pt x="2434" y="13529"/>
                  <a:pt x="2648" y="13207"/>
                </a:cubicBezTo>
                <a:cubicBezTo>
                  <a:pt x="2862" y="12885"/>
                  <a:pt x="3118" y="12602"/>
                  <a:pt x="3396" y="12387"/>
                </a:cubicBezTo>
                <a:cubicBezTo>
                  <a:pt x="3653" y="12173"/>
                  <a:pt x="3997" y="12013"/>
                  <a:pt x="4382" y="11870"/>
                </a:cubicBezTo>
                <a:cubicBezTo>
                  <a:pt x="4725" y="11762"/>
                  <a:pt x="5137" y="11689"/>
                  <a:pt x="5587" y="11688"/>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0" name="Freeform 80"/>
          <p:cNvSpPr/>
          <p:nvPr/>
        </p:nvSpPr>
        <p:spPr>
          <a:xfrm>
            <a:off x="2555301" y="4465287"/>
            <a:ext cx="399631" cy="399956"/>
          </a:xfrm>
          <a:custGeom>
            <a:avLst/>
            <a:gdLst/>
            <a:ahLst/>
            <a:cxnLst>
              <a:cxn ang="0">
                <a:pos x="wd2" y="hd2"/>
              </a:cxn>
              <a:cxn ang="5400000">
                <a:pos x="wd2" y="hd2"/>
              </a:cxn>
              <a:cxn ang="10800000">
                <a:pos x="wd2" y="hd2"/>
              </a:cxn>
              <a:cxn ang="16200000">
                <a:pos x="wd2" y="hd2"/>
              </a:cxn>
            </a:cxnLst>
            <a:rect l="0" t="0" r="r" b="b"/>
            <a:pathLst>
              <a:path w="21600" h="21548" extrusionOk="0">
                <a:moveTo>
                  <a:pt x="10809" y="1"/>
                </a:moveTo>
                <a:cubicBezTo>
                  <a:pt x="7986" y="-52"/>
                  <a:pt x="5308" y="1000"/>
                  <a:pt x="3271" y="2943"/>
                </a:cubicBezTo>
                <a:cubicBezTo>
                  <a:pt x="1234" y="4885"/>
                  <a:pt x="71" y="7519"/>
                  <a:pt x="0" y="10335"/>
                </a:cubicBezTo>
                <a:lnTo>
                  <a:pt x="0" y="10352"/>
                </a:lnTo>
                <a:cubicBezTo>
                  <a:pt x="18" y="13221"/>
                  <a:pt x="1248" y="15949"/>
                  <a:pt x="3392" y="17874"/>
                </a:cubicBezTo>
                <a:lnTo>
                  <a:pt x="3392" y="20478"/>
                </a:lnTo>
                <a:cubicBezTo>
                  <a:pt x="3392" y="20977"/>
                  <a:pt x="3749" y="21424"/>
                  <a:pt x="4232" y="21513"/>
                </a:cubicBezTo>
                <a:cubicBezTo>
                  <a:pt x="4303" y="21531"/>
                  <a:pt x="4377" y="21548"/>
                  <a:pt x="4448" y="21548"/>
                </a:cubicBezTo>
                <a:cubicBezTo>
                  <a:pt x="4645" y="21548"/>
                  <a:pt x="4841" y="21491"/>
                  <a:pt x="5019" y="21384"/>
                </a:cubicBezTo>
                <a:lnTo>
                  <a:pt x="7105" y="20064"/>
                </a:lnTo>
                <a:cubicBezTo>
                  <a:pt x="8284" y="20474"/>
                  <a:pt x="9523" y="20694"/>
                  <a:pt x="10791" y="20694"/>
                </a:cubicBezTo>
                <a:cubicBezTo>
                  <a:pt x="10863" y="20694"/>
                  <a:pt x="10928" y="20694"/>
                  <a:pt x="10999" y="20694"/>
                </a:cubicBezTo>
                <a:cubicBezTo>
                  <a:pt x="13750" y="20694"/>
                  <a:pt x="16346" y="19660"/>
                  <a:pt x="18329" y="17753"/>
                </a:cubicBezTo>
                <a:cubicBezTo>
                  <a:pt x="20383" y="15810"/>
                  <a:pt x="21546" y="13186"/>
                  <a:pt x="21600" y="10352"/>
                </a:cubicBezTo>
                <a:lnTo>
                  <a:pt x="21600" y="10335"/>
                </a:lnTo>
                <a:cubicBezTo>
                  <a:pt x="21546" y="7519"/>
                  <a:pt x="20383" y="4885"/>
                  <a:pt x="18329" y="2943"/>
                </a:cubicBezTo>
                <a:cubicBezTo>
                  <a:pt x="16292" y="1000"/>
                  <a:pt x="13632" y="-52"/>
                  <a:pt x="10809" y="1"/>
                </a:cubicBezTo>
                <a:close/>
                <a:moveTo>
                  <a:pt x="10791" y="1269"/>
                </a:moveTo>
                <a:lnTo>
                  <a:pt x="10826" y="1269"/>
                </a:lnTo>
                <a:cubicBezTo>
                  <a:pt x="13309" y="1216"/>
                  <a:pt x="15668" y="2138"/>
                  <a:pt x="17455" y="3848"/>
                </a:cubicBezTo>
                <a:cubicBezTo>
                  <a:pt x="19259" y="5559"/>
                  <a:pt x="20274" y="7875"/>
                  <a:pt x="20328" y="10352"/>
                </a:cubicBezTo>
                <a:cubicBezTo>
                  <a:pt x="20274" y="12829"/>
                  <a:pt x="19259" y="15128"/>
                  <a:pt x="17455" y="16838"/>
                </a:cubicBezTo>
                <a:cubicBezTo>
                  <a:pt x="15668" y="18567"/>
                  <a:pt x="13309" y="19480"/>
                  <a:pt x="10826" y="19426"/>
                </a:cubicBezTo>
                <a:lnTo>
                  <a:pt x="10809" y="19426"/>
                </a:lnTo>
                <a:cubicBezTo>
                  <a:pt x="9629" y="19426"/>
                  <a:pt x="8480" y="19232"/>
                  <a:pt x="7390" y="18840"/>
                </a:cubicBezTo>
                <a:cubicBezTo>
                  <a:pt x="7122" y="18733"/>
                  <a:pt x="6818" y="18766"/>
                  <a:pt x="6568" y="18909"/>
                </a:cubicBezTo>
                <a:lnTo>
                  <a:pt x="4664" y="20099"/>
                </a:lnTo>
                <a:lnTo>
                  <a:pt x="4664" y="17718"/>
                </a:lnTo>
                <a:cubicBezTo>
                  <a:pt x="4664" y="17451"/>
                  <a:pt x="4532" y="17198"/>
                  <a:pt x="4336" y="17020"/>
                </a:cubicBezTo>
                <a:cubicBezTo>
                  <a:pt x="2406" y="15344"/>
                  <a:pt x="1281" y="12900"/>
                  <a:pt x="1263" y="10352"/>
                </a:cubicBezTo>
                <a:cubicBezTo>
                  <a:pt x="1335" y="7875"/>
                  <a:pt x="2359" y="5559"/>
                  <a:pt x="4145" y="3848"/>
                </a:cubicBezTo>
                <a:cubicBezTo>
                  <a:pt x="5950" y="2138"/>
                  <a:pt x="8308" y="1216"/>
                  <a:pt x="10791" y="1269"/>
                </a:cubicBezTo>
                <a:close/>
                <a:moveTo>
                  <a:pt x="10696" y="3607"/>
                </a:moveTo>
                <a:cubicBezTo>
                  <a:pt x="9681" y="3607"/>
                  <a:pt x="8861" y="4439"/>
                  <a:pt x="8862" y="5470"/>
                </a:cubicBezTo>
                <a:cubicBezTo>
                  <a:pt x="8862" y="6501"/>
                  <a:pt x="9681" y="7333"/>
                  <a:pt x="10696" y="7333"/>
                </a:cubicBezTo>
                <a:cubicBezTo>
                  <a:pt x="11711" y="7333"/>
                  <a:pt x="12531" y="6501"/>
                  <a:pt x="12531" y="5470"/>
                </a:cubicBezTo>
                <a:cubicBezTo>
                  <a:pt x="12531" y="4439"/>
                  <a:pt x="11711" y="3607"/>
                  <a:pt x="10696" y="3607"/>
                </a:cubicBezTo>
                <a:close/>
                <a:moveTo>
                  <a:pt x="10696" y="4892"/>
                </a:moveTo>
                <a:cubicBezTo>
                  <a:pt x="10999" y="4892"/>
                  <a:pt x="11267" y="5144"/>
                  <a:pt x="11267" y="5470"/>
                </a:cubicBezTo>
                <a:cubicBezTo>
                  <a:pt x="11267" y="5796"/>
                  <a:pt x="10999" y="6048"/>
                  <a:pt x="10696" y="6048"/>
                </a:cubicBezTo>
                <a:cubicBezTo>
                  <a:pt x="10376" y="6048"/>
                  <a:pt x="10125" y="5796"/>
                  <a:pt x="10125" y="5470"/>
                </a:cubicBezTo>
                <a:cubicBezTo>
                  <a:pt x="10125" y="5144"/>
                  <a:pt x="10376" y="4892"/>
                  <a:pt x="10696" y="4892"/>
                </a:cubicBezTo>
                <a:close/>
                <a:moveTo>
                  <a:pt x="9190" y="7678"/>
                </a:moveTo>
                <a:cubicBezTo>
                  <a:pt x="8547" y="7678"/>
                  <a:pt x="8031" y="8209"/>
                  <a:pt x="8031" y="8834"/>
                </a:cubicBezTo>
                <a:lnTo>
                  <a:pt x="8031" y="9947"/>
                </a:lnTo>
                <a:cubicBezTo>
                  <a:pt x="8031" y="10519"/>
                  <a:pt x="8437" y="11005"/>
                  <a:pt x="8991" y="11094"/>
                </a:cubicBezTo>
                <a:lnTo>
                  <a:pt x="8991" y="13250"/>
                </a:lnTo>
                <a:cubicBezTo>
                  <a:pt x="8437" y="13340"/>
                  <a:pt x="8031" y="13826"/>
                  <a:pt x="8031" y="14397"/>
                </a:cubicBezTo>
                <a:lnTo>
                  <a:pt x="8031" y="15484"/>
                </a:lnTo>
                <a:cubicBezTo>
                  <a:pt x="8031" y="16128"/>
                  <a:pt x="8547" y="16649"/>
                  <a:pt x="9190" y="16649"/>
                </a:cubicBezTo>
                <a:lnTo>
                  <a:pt x="12332" y="16649"/>
                </a:lnTo>
                <a:cubicBezTo>
                  <a:pt x="12975" y="16649"/>
                  <a:pt x="13500" y="16128"/>
                  <a:pt x="13500" y="15484"/>
                </a:cubicBezTo>
                <a:lnTo>
                  <a:pt x="13500" y="14397"/>
                </a:lnTo>
                <a:cubicBezTo>
                  <a:pt x="13500" y="13790"/>
                  <a:pt x="13068" y="13305"/>
                  <a:pt x="12496" y="13216"/>
                </a:cubicBezTo>
                <a:lnTo>
                  <a:pt x="12496" y="8834"/>
                </a:lnTo>
                <a:cubicBezTo>
                  <a:pt x="12496" y="8209"/>
                  <a:pt x="11980" y="7678"/>
                  <a:pt x="11337" y="7678"/>
                </a:cubicBezTo>
                <a:lnTo>
                  <a:pt x="9190" y="7678"/>
                </a:lnTo>
                <a:close/>
                <a:moveTo>
                  <a:pt x="9294" y="8946"/>
                </a:moveTo>
                <a:lnTo>
                  <a:pt x="11224" y="8946"/>
                </a:lnTo>
                <a:lnTo>
                  <a:pt x="11224" y="13699"/>
                </a:lnTo>
                <a:cubicBezTo>
                  <a:pt x="11224" y="14128"/>
                  <a:pt x="11583" y="14466"/>
                  <a:pt x="11994" y="14466"/>
                </a:cubicBezTo>
                <a:lnTo>
                  <a:pt x="12228" y="14466"/>
                </a:lnTo>
                <a:lnTo>
                  <a:pt x="12228" y="15398"/>
                </a:lnTo>
                <a:lnTo>
                  <a:pt x="9294" y="15398"/>
                </a:lnTo>
                <a:lnTo>
                  <a:pt x="9294" y="14484"/>
                </a:lnTo>
                <a:lnTo>
                  <a:pt x="9493" y="14484"/>
                </a:lnTo>
                <a:cubicBezTo>
                  <a:pt x="9922" y="14484"/>
                  <a:pt x="10263" y="14144"/>
                  <a:pt x="10263" y="13733"/>
                </a:cubicBezTo>
                <a:lnTo>
                  <a:pt x="10263" y="10611"/>
                </a:lnTo>
                <a:cubicBezTo>
                  <a:pt x="10263" y="10200"/>
                  <a:pt x="9922" y="9835"/>
                  <a:pt x="9493" y="9835"/>
                </a:cubicBezTo>
                <a:lnTo>
                  <a:pt x="9294" y="9835"/>
                </a:lnTo>
                <a:lnTo>
                  <a:pt x="9294" y="8946"/>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1" name="Freeform 83"/>
          <p:cNvSpPr/>
          <p:nvPr/>
        </p:nvSpPr>
        <p:spPr>
          <a:xfrm>
            <a:off x="1855672" y="4465287"/>
            <a:ext cx="399631" cy="399987"/>
          </a:xfrm>
          <a:custGeom>
            <a:avLst/>
            <a:gdLst/>
            <a:ahLst/>
            <a:cxnLst>
              <a:cxn ang="0">
                <a:pos x="wd2" y="hd2"/>
              </a:cxn>
              <a:cxn ang="5400000">
                <a:pos x="wd2" y="hd2"/>
              </a:cxn>
              <a:cxn ang="10800000">
                <a:pos x="wd2" y="hd2"/>
              </a:cxn>
              <a:cxn ang="16200000">
                <a:pos x="wd2" y="hd2"/>
              </a:cxn>
            </a:cxnLst>
            <a:rect l="0" t="0" r="r" b="b"/>
            <a:pathLst>
              <a:path w="21600" h="21548" extrusionOk="0">
                <a:moveTo>
                  <a:pt x="10800" y="1"/>
                </a:moveTo>
                <a:cubicBezTo>
                  <a:pt x="7975" y="-52"/>
                  <a:pt x="5292" y="1000"/>
                  <a:pt x="3254" y="2943"/>
                </a:cubicBezTo>
                <a:cubicBezTo>
                  <a:pt x="1215" y="4885"/>
                  <a:pt x="54" y="7519"/>
                  <a:pt x="0" y="10335"/>
                </a:cubicBezTo>
                <a:lnTo>
                  <a:pt x="0" y="10352"/>
                </a:lnTo>
                <a:cubicBezTo>
                  <a:pt x="0" y="13221"/>
                  <a:pt x="1229" y="15949"/>
                  <a:pt x="3375" y="17874"/>
                </a:cubicBezTo>
                <a:lnTo>
                  <a:pt x="3375" y="20478"/>
                </a:lnTo>
                <a:cubicBezTo>
                  <a:pt x="3375" y="20977"/>
                  <a:pt x="3732" y="21424"/>
                  <a:pt x="4214" y="21513"/>
                </a:cubicBezTo>
                <a:cubicBezTo>
                  <a:pt x="4286" y="21531"/>
                  <a:pt x="4359" y="21548"/>
                  <a:pt x="4448" y="21548"/>
                </a:cubicBezTo>
                <a:cubicBezTo>
                  <a:pt x="4645" y="21548"/>
                  <a:pt x="4823" y="21491"/>
                  <a:pt x="5002" y="21384"/>
                </a:cubicBezTo>
                <a:lnTo>
                  <a:pt x="7096" y="20064"/>
                </a:lnTo>
                <a:cubicBezTo>
                  <a:pt x="8276" y="20474"/>
                  <a:pt x="9531" y="20694"/>
                  <a:pt x="10783" y="20694"/>
                </a:cubicBezTo>
                <a:lnTo>
                  <a:pt x="10800" y="20694"/>
                </a:lnTo>
                <a:cubicBezTo>
                  <a:pt x="10872" y="20694"/>
                  <a:pt x="10919" y="20694"/>
                  <a:pt x="10990" y="20694"/>
                </a:cubicBezTo>
                <a:cubicBezTo>
                  <a:pt x="13744" y="20694"/>
                  <a:pt x="16344" y="19660"/>
                  <a:pt x="18346" y="17753"/>
                </a:cubicBezTo>
                <a:cubicBezTo>
                  <a:pt x="20385" y="15810"/>
                  <a:pt x="21546" y="13186"/>
                  <a:pt x="21600" y="10352"/>
                </a:cubicBezTo>
                <a:lnTo>
                  <a:pt x="21600" y="10335"/>
                </a:lnTo>
                <a:cubicBezTo>
                  <a:pt x="21546" y="7519"/>
                  <a:pt x="20385" y="4885"/>
                  <a:pt x="18346" y="2943"/>
                </a:cubicBezTo>
                <a:cubicBezTo>
                  <a:pt x="16308" y="1000"/>
                  <a:pt x="13625" y="-52"/>
                  <a:pt x="10800" y="1"/>
                </a:cubicBezTo>
                <a:close/>
                <a:moveTo>
                  <a:pt x="10783" y="1269"/>
                </a:moveTo>
                <a:lnTo>
                  <a:pt x="10817" y="1269"/>
                </a:lnTo>
                <a:cubicBezTo>
                  <a:pt x="13303" y="1216"/>
                  <a:pt x="15657" y="2138"/>
                  <a:pt x="17463" y="3848"/>
                </a:cubicBezTo>
                <a:cubicBezTo>
                  <a:pt x="19252" y="5559"/>
                  <a:pt x="20274" y="7875"/>
                  <a:pt x="20328" y="10352"/>
                </a:cubicBezTo>
                <a:cubicBezTo>
                  <a:pt x="20274" y="12829"/>
                  <a:pt x="19252" y="15128"/>
                  <a:pt x="17463" y="16838"/>
                </a:cubicBezTo>
                <a:cubicBezTo>
                  <a:pt x="15658" y="18567"/>
                  <a:pt x="13303" y="19480"/>
                  <a:pt x="10817" y="19426"/>
                </a:cubicBezTo>
                <a:lnTo>
                  <a:pt x="10783" y="19426"/>
                </a:lnTo>
                <a:cubicBezTo>
                  <a:pt x="9620" y="19426"/>
                  <a:pt x="8472" y="19232"/>
                  <a:pt x="7382" y="18840"/>
                </a:cubicBezTo>
                <a:cubicBezTo>
                  <a:pt x="7114" y="18733"/>
                  <a:pt x="6809" y="18766"/>
                  <a:pt x="6577" y="18909"/>
                </a:cubicBezTo>
                <a:lnTo>
                  <a:pt x="4647" y="20099"/>
                </a:lnTo>
                <a:lnTo>
                  <a:pt x="4647" y="17718"/>
                </a:lnTo>
                <a:cubicBezTo>
                  <a:pt x="4647" y="17451"/>
                  <a:pt x="4542" y="17198"/>
                  <a:pt x="4327" y="17020"/>
                </a:cubicBezTo>
                <a:cubicBezTo>
                  <a:pt x="2396" y="15344"/>
                  <a:pt x="1263" y="12900"/>
                  <a:pt x="1263" y="10352"/>
                </a:cubicBezTo>
                <a:cubicBezTo>
                  <a:pt x="1317" y="7875"/>
                  <a:pt x="2340" y="5559"/>
                  <a:pt x="4128" y="3848"/>
                </a:cubicBezTo>
                <a:cubicBezTo>
                  <a:pt x="5934" y="2138"/>
                  <a:pt x="8297" y="1216"/>
                  <a:pt x="10783" y="1269"/>
                </a:cubicBezTo>
                <a:close/>
                <a:moveTo>
                  <a:pt x="8628" y="6022"/>
                </a:moveTo>
                <a:cubicBezTo>
                  <a:pt x="7769" y="6022"/>
                  <a:pt x="6985" y="6356"/>
                  <a:pt x="6412" y="6980"/>
                </a:cubicBezTo>
                <a:cubicBezTo>
                  <a:pt x="5858" y="7585"/>
                  <a:pt x="5538" y="8409"/>
                  <a:pt x="5538" y="9300"/>
                </a:cubicBezTo>
                <a:cubicBezTo>
                  <a:pt x="5538" y="11223"/>
                  <a:pt x="7020" y="12480"/>
                  <a:pt x="9078" y="14208"/>
                </a:cubicBezTo>
                <a:cubicBezTo>
                  <a:pt x="9418" y="14510"/>
                  <a:pt x="9792" y="14835"/>
                  <a:pt x="10186" y="15174"/>
                </a:cubicBezTo>
                <a:cubicBezTo>
                  <a:pt x="10347" y="15316"/>
                  <a:pt x="10585" y="15407"/>
                  <a:pt x="10800" y="15407"/>
                </a:cubicBezTo>
                <a:cubicBezTo>
                  <a:pt x="11033" y="15407"/>
                  <a:pt x="11245" y="15316"/>
                  <a:pt x="11406" y="15174"/>
                </a:cubicBezTo>
                <a:cubicBezTo>
                  <a:pt x="11799" y="14835"/>
                  <a:pt x="12191" y="14493"/>
                  <a:pt x="12513" y="14208"/>
                </a:cubicBezTo>
                <a:cubicBezTo>
                  <a:pt x="14572" y="12480"/>
                  <a:pt x="16062" y="11223"/>
                  <a:pt x="16062" y="9300"/>
                </a:cubicBezTo>
                <a:cubicBezTo>
                  <a:pt x="16062" y="8409"/>
                  <a:pt x="15734" y="7585"/>
                  <a:pt x="15179" y="6980"/>
                </a:cubicBezTo>
                <a:cubicBezTo>
                  <a:pt x="14606" y="6356"/>
                  <a:pt x="13822" y="6022"/>
                  <a:pt x="12963" y="6022"/>
                </a:cubicBezTo>
                <a:cubicBezTo>
                  <a:pt x="12319" y="6022"/>
                  <a:pt x="11726" y="6234"/>
                  <a:pt x="11207" y="6626"/>
                </a:cubicBezTo>
                <a:cubicBezTo>
                  <a:pt x="11064" y="6733"/>
                  <a:pt x="10925" y="6854"/>
                  <a:pt x="10800" y="6997"/>
                </a:cubicBezTo>
                <a:cubicBezTo>
                  <a:pt x="10675" y="6854"/>
                  <a:pt x="10528" y="6733"/>
                  <a:pt x="10385" y="6626"/>
                </a:cubicBezTo>
                <a:cubicBezTo>
                  <a:pt x="9866" y="6234"/>
                  <a:pt x="9272" y="6022"/>
                  <a:pt x="8628" y="6022"/>
                </a:cubicBezTo>
                <a:close/>
                <a:moveTo>
                  <a:pt x="8628" y="7281"/>
                </a:moveTo>
                <a:cubicBezTo>
                  <a:pt x="8986" y="7281"/>
                  <a:pt x="9310" y="7395"/>
                  <a:pt x="9614" y="7626"/>
                </a:cubicBezTo>
                <a:cubicBezTo>
                  <a:pt x="9883" y="7840"/>
                  <a:pt x="10078" y="8103"/>
                  <a:pt x="10186" y="8299"/>
                </a:cubicBezTo>
                <a:cubicBezTo>
                  <a:pt x="10311" y="8513"/>
                  <a:pt x="10549" y="8636"/>
                  <a:pt x="10800" y="8636"/>
                </a:cubicBezTo>
                <a:cubicBezTo>
                  <a:pt x="11051" y="8636"/>
                  <a:pt x="11280" y="8513"/>
                  <a:pt x="11406" y="8299"/>
                </a:cubicBezTo>
                <a:cubicBezTo>
                  <a:pt x="11513" y="8103"/>
                  <a:pt x="11708" y="7840"/>
                  <a:pt x="11977" y="7626"/>
                </a:cubicBezTo>
                <a:cubicBezTo>
                  <a:pt x="12281" y="7395"/>
                  <a:pt x="12606" y="7281"/>
                  <a:pt x="12963" y="7281"/>
                </a:cubicBezTo>
                <a:cubicBezTo>
                  <a:pt x="14019" y="7281"/>
                  <a:pt x="14789" y="8142"/>
                  <a:pt x="14789" y="9300"/>
                </a:cubicBezTo>
                <a:cubicBezTo>
                  <a:pt x="14789" y="10653"/>
                  <a:pt x="13624" y="11629"/>
                  <a:pt x="11691" y="13268"/>
                </a:cubicBezTo>
                <a:cubicBezTo>
                  <a:pt x="11423" y="13499"/>
                  <a:pt x="11122" y="13750"/>
                  <a:pt x="10800" y="14035"/>
                </a:cubicBezTo>
                <a:cubicBezTo>
                  <a:pt x="10478" y="13750"/>
                  <a:pt x="10168" y="13499"/>
                  <a:pt x="9900" y="13268"/>
                </a:cubicBezTo>
                <a:cubicBezTo>
                  <a:pt x="7967" y="11629"/>
                  <a:pt x="6802" y="10653"/>
                  <a:pt x="6802" y="9300"/>
                </a:cubicBezTo>
                <a:cubicBezTo>
                  <a:pt x="6802" y="8142"/>
                  <a:pt x="7572" y="7281"/>
                  <a:pt x="8628" y="7281"/>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2" name="Freeform 85"/>
          <p:cNvSpPr/>
          <p:nvPr/>
        </p:nvSpPr>
        <p:spPr>
          <a:xfrm>
            <a:off x="1249460" y="4465287"/>
            <a:ext cx="399630" cy="399956"/>
          </a:xfrm>
          <a:custGeom>
            <a:avLst/>
            <a:gdLst/>
            <a:ahLst/>
            <a:cxnLst>
              <a:cxn ang="0">
                <a:pos x="wd2" y="hd2"/>
              </a:cxn>
              <a:cxn ang="5400000">
                <a:pos x="wd2" y="hd2"/>
              </a:cxn>
              <a:cxn ang="10800000">
                <a:pos x="wd2" y="hd2"/>
              </a:cxn>
              <a:cxn ang="16200000">
                <a:pos x="wd2" y="hd2"/>
              </a:cxn>
            </a:cxnLst>
            <a:rect l="0" t="0" r="r" b="b"/>
            <a:pathLst>
              <a:path w="21600" h="21548" extrusionOk="0">
                <a:moveTo>
                  <a:pt x="10791" y="1"/>
                </a:moveTo>
                <a:cubicBezTo>
                  <a:pt x="7969" y="-52"/>
                  <a:pt x="5308" y="1000"/>
                  <a:pt x="3271" y="2943"/>
                </a:cubicBezTo>
                <a:cubicBezTo>
                  <a:pt x="1217" y="4885"/>
                  <a:pt x="71" y="7519"/>
                  <a:pt x="0" y="10335"/>
                </a:cubicBezTo>
                <a:lnTo>
                  <a:pt x="0" y="10352"/>
                </a:lnTo>
                <a:cubicBezTo>
                  <a:pt x="18" y="13221"/>
                  <a:pt x="1248" y="15949"/>
                  <a:pt x="3392" y="17874"/>
                </a:cubicBezTo>
                <a:lnTo>
                  <a:pt x="3392" y="20478"/>
                </a:lnTo>
                <a:cubicBezTo>
                  <a:pt x="3392" y="20977"/>
                  <a:pt x="3731" y="21424"/>
                  <a:pt x="4232" y="21513"/>
                </a:cubicBezTo>
                <a:cubicBezTo>
                  <a:pt x="4303" y="21531"/>
                  <a:pt x="4377" y="21548"/>
                  <a:pt x="4448" y="21548"/>
                </a:cubicBezTo>
                <a:cubicBezTo>
                  <a:pt x="4645" y="21548"/>
                  <a:pt x="4841" y="21491"/>
                  <a:pt x="5002" y="21384"/>
                </a:cubicBezTo>
                <a:lnTo>
                  <a:pt x="7087" y="20064"/>
                </a:lnTo>
                <a:cubicBezTo>
                  <a:pt x="8285" y="20474"/>
                  <a:pt x="9523" y="20694"/>
                  <a:pt x="10774" y="20694"/>
                </a:cubicBezTo>
                <a:lnTo>
                  <a:pt x="10791" y="20694"/>
                </a:lnTo>
                <a:cubicBezTo>
                  <a:pt x="10863" y="20694"/>
                  <a:pt x="10928" y="20694"/>
                  <a:pt x="10999" y="20694"/>
                </a:cubicBezTo>
                <a:cubicBezTo>
                  <a:pt x="13733" y="20694"/>
                  <a:pt x="16346" y="19660"/>
                  <a:pt x="18329" y="17753"/>
                </a:cubicBezTo>
                <a:cubicBezTo>
                  <a:pt x="20366" y="15810"/>
                  <a:pt x="21529" y="13186"/>
                  <a:pt x="21600" y="10352"/>
                </a:cubicBezTo>
                <a:lnTo>
                  <a:pt x="21600" y="10335"/>
                </a:lnTo>
                <a:cubicBezTo>
                  <a:pt x="21529" y="7519"/>
                  <a:pt x="20366" y="4885"/>
                  <a:pt x="18329" y="2943"/>
                </a:cubicBezTo>
                <a:cubicBezTo>
                  <a:pt x="16292" y="1000"/>
                  <a:pt x="13614" y="-52"/>
                  <a:pt x="10791" y="1"/>
                </a:cubicBezTo>
                <a:close/>
                <a:moveTo>
                  <a:pt x="10791" y="1269"/>
                </a:moveTo>
                <a:lnTo>
                  <a:pt x="10809" y="1269"/>
                </a:lnTo>
                <a:cubicBezTo>
                  <a:pt x="13292" y="1216"/>
                  <a:pt x="15650" y="2138"/>
                  <a:pt x="17455" y="3848"/>
                </a:cubicBezTo>
                <a:cubicBezTo>
                  <a:pt x="19241" y="5559"/>
                  <a:pt x="20256" y="7875"/>
                  <a:pt x="20328" y="10352"/>
                </a:cubicBezTo>
                <a:cubicBezTo>
                  <a:pt x="20256" y="12829"/>
                  <a:pt x="19241" y="15128"/>
                  <a:pt x="17455" y="16838"/>
                </a:cubicBezTo>
                <a:cubicBezTo>
                  <a:pt x="15650" y="18567"/>
                  <a:pt x="13292" y="19480"/>
                  <a:pt x="10809" y="19426"/>
                </a:cubicBezTo>
                <a:lnTo>
                  <a:pt x="10774" y="19426"/>
                </a:lnTo>
                <a:cubicBezTo>
                  <a:pt x="9613" y="19426"/>
                  <a:pt x="8463" y="19232"/>
                  <a:pt x="7373" y="18840"/>
                </a:cubicBezTo>
                <a:cubicBezTo>
                  <a:pt x="7105" y="18733"/>
                  <a:pt x="6800" y="18766"/>
                  <a:pt x="6568" y="18909"/>
                </a:cubicBezTo>
                <a:lnTo>
                  <a:pt x="4647" y="20099"/>
                </a:lnTo>
                <a:lnTo>
                  <a:pt x="4647" y="17718"/>
                </a:lnTo>
                <a:cubicBezTo>
                  <a:pt x="4647" y="17451"/>
                  <a:pt x="4532" y="17198"/>
                  <a:pt x="4336" y="17020"/>
                </a:cubicBezTo>
                <a:cubicBezTo>
                  <a:pt x="2388" y="15344"/>
                  <a:pt x="1281" y="12900"/>
                  <a:pt x="1263" y="10352"/>
                </a:cubicBezTo>
                <a:cubicBezTo>
                  <a:pt x="1317" y="7875"/>
                  <a:pt x="2341" y="5559"/>
                  <a:pt x="4145" y="3848"/>
                </a:cubicBezTo>
                <a:cubicBezTo>
                  <a:pt x="5932" y="2138"/>
                  <a:pt x="8290" y="1216"/>
                  <a:pt x="10791" y="1269"/>
                </a:cubicBezTo>
                <a:close/>
                <a:moveTo>
                  <a:pt x="7018" y="5608"/>
                </a:moveTo>
                <a:cubicBezTo>
                  <a:pt x="6336" y="5608"/>
                  <a:pt x="5686" y="5881"/>
                  <a:pt x="5201" y="6367"/>
                </a:cubicBezTo>
                <a:cubicBezTo>
                  <a:pt x="4716" y="6854"/>
                  <a:pt x="4449" y="7502"/>
                  <a:pt x="4431" y="8187"/>
                </a:cubicBezTo>
                <a:cubicBezTo>
                  <a:pt x="4431" y="8547"/>
                  <a:pt x="4712" y="8834"/>
                  <a:pt x="5071" y="8834"/>
                </a:cubicBezTo>
                <a:cubicBezTo>
                  <a:pt x="5413" y="8834"/>
                  <a:pt x="5703" y="8547"/>
                  <a:pt x="5703" y="8204"/>
                </a:cubicBezTo>
                <a:cubicBezTo>
                  <a:pt x="5721" y="7466"/>
                  <a:pt x="6299" y="6885"/>
                  <a:pt x="7036" y="6885"/>
                </a:cubicBezTo>
                <a:cubicBezTo>
                  <a:pt x="7377" y="6885"/>
                  <a:pt x="7719" y="7029"/>
                  <a:pt x="7953" y="7281"/>
                </a:cubicBezTo>
                <a:cubicBezTo>
                  <a:pt x="8204" y="7516"/>
                  <a:pt x="8342" y="7862"/>
                  <a:pt x="8342" y="8204"/>
                </a:cubicBezTo>
                <a:cubicBezTo>
                  <a:pt x="8324" y="8565"/>
                  <a:pt x="8615" y="8851"/>
                  <a:pt x="8974" y="8851"/>
                </a:cubicBezTo>
                <a:cubicBezTo>
                  <a:pt x="9315" y="8851"/>
                  <a:pt x="9606" y="8564"/>
                  <a:pt x="9606" y="8222"/>
                </a:cubicBezTo>
                <a:cubicBezTo>
                  <a:pt x="9624" y="7519"/>
                  <a:pt x="9355" y="6871"/>
                  <a:pt x="8870" y="6384"/>
                </a:cubicBezTo>
                <a:cubicBezTo>
                  <a:pt x="8385" y="5880"/>
                  <a:pt x="7736" y="5608"/>
                  <a:pt x="7036" y="5608"/>
                </a:cubicBezTo>
                <a:lnTo>
                  <a:pt x="7018" y="5608"/>
                </a:lnTo>
                <a:close/>
                <a:moveTo>
                  <a:pt x="14564" y="5677"/>
                </a:moveTo>
                <a:cubicBezTo>
                  <a:pt x="13145" y="5677"/>
                  <a:pt x="11995" y="6833"/>
                  <a:pt x="11977" y="8256"/>
                </a:cubicBezTo>
                <a:cubicBezTo>
                  <a:pt x="11977" y="8616"/>
                  <a:pt x="12258" y="8903"/>
                  <a:pt x="12617" y="8903"/>
                </a:cubicBezTo>
                <a:cubicBezTo>
                  <a:pt x="12959" y="8903"/>
                  <a:pt x="13249" y="8616"/>
                  <a:pt x="13249" y="8273"/>
                </a:cubicBezTo>
                <a:cubicBezTo>
                  <a:pt x="13267" y="7553"/>
                  <a:pt x="13845" y="6954"/>
                  <a:pt x="14582" y="6954"/>
                </a:cubicBezTo>
                <a:cubicBezTo>
                  <a:pt x="14923" y="6954"/>
                  <a:pt x="15265" y="7098"/>
                  <a:pt x="15499" y="7350"/>
                </a:cubicBezTo>
                <a:cubicBezTo>
                  <a:pt x="15751" y="7603"/>
                  <a:pt x="15888" y="7930"/>
                  <a:pt x="15888" y="8291"/>
                </a:cubicBezTo>
                <a:cubicBezTo>
                  <a:pt x="15888" y="8633"/>
                  <a:pt x="16161" y="8920"/>
                  <a:pt x="16520" y="8920"/>
                </a:cubicBezTo>
                <a:cubicBezTo>
                  <a:pt x="16880" y="8920"/>
                  <a:pt x="17151" y="8633"/>
                  <a:pt x="17169" y="8291"/>
                </a:cubicBezTo>
                <a:cubicBezTo>
                  <a:pt x="17169" y="7588"/>
                  <a:pt x="16901" y="6940"/>
                  <a:pt x="16416" y="6453"/>
                </a:cubicBezTo>
                <a:cubicBezTo>
                  <a:pt x="15931" y="5949"/>
                  <a:pt x="15282" y="5677"/>
                  <a:pt x="14582" y="5677"/>
                </a:cubicBezTo>
                <a:cubicBezTo>
                  <a:pt x="14582" y="5677"/>
                  <a:pt x="14582" y="5677"/>
                  <a:pt x="14564" y="5677"/>
                </a:cubicBezTo>
                <a:close/>
                <a:moveTo>
                  <a:pt x="7079" y="10783"/>
                </a:moveTo>
                <a:cubicBezTo>
                  <a:pt x="6722" y="10783"/>
                  <a:pt x="6438" y="11072"/>
                  <a:pt x="6438" y="11430"/>
                </a:cubicBezTo>
                <a:cubicBezTo>
                  <a:pt x="6438" y="12595"/>
                  <a:pt x="6881" y="13684"/>
                  <a:pt x="7702" y="14527"/>
                </a:cubicBezTo>
                <a:cubicBezTo>
                  <a:pt x="8522" y="15351"/>
                  <a:pt x="9614" y="15821"/>
                  <a:pt x="10791" y="15821"/>
                </a:cubicBezTo>
                <a:lnTo>
                  <a:pt x="10809" y="15821"/>
                </a:lnTo>
                <a:cubicBezTo>
                  <a:pt x="11968" y="15821"/>
                  <a:pt x="13052" y="15368"/>
                  <a:pt x="13872" y="14561"/>
                </a:cubicBezTo>
                <a:cubicBezTo>
                  <a:pt x="14693" y="13737"/>
                  <a:pt x="15162" y="12630"/>
                  <a:pt x="15162" y="11465"/>
                </a:cubicBezTo>
                <a:cubicBezTo>
                  <a:pt x="15162" y="11124"/>
                  <a:pt x="14895" y="10835"/>
                  <a:pt x="14538" y="10835"/>
                </a:cubicBezTo>
                <a:cubicBezTo>
                  <a:pt x="14182" y="10835"/>
                  <a:pt x="13907" y="11106"/>
                  <a:pt x="13889" y="11465"/>
                </a:cubicBezTo>
                <a:cubicBezTo>
                  <a:pt x="13889" y="12289"/>
                  <a:pt x="13569" y="13073"/>
                  <a:pt x="12981" y="13647"/>
                </a:cubicBezTo>
                <a:cubicBezTo>
                  <a:pt x="12392" y="14239"/>
                  <a:pt x="11629" y="14544"/>
                  <a:pt x="10809" y="14544"/>
                </a:cubicBezTo>
                <a:lnTo>
                  <a:pt x="10791" y="14544"/>
                </a:lnTo>
                <a:cubicBezTo>
                  <a:pt x="9971" y="14544"/>
                  <a:pt x="9182" y="14221"/>
                  <a:pt x="8593" y="13630"/>
                </a:cubicBezTo>
                <a:cubicBezTo>
                  <a:pt x="8022" y="13038"/>
                  <a:pt x="7702" y="12255"/>
                  <a:pt x="7702" y="11430"/>
                </a:cubicBezTo>
                <a:cubicBezTo>
                  <a:pt x="7702" y="11072"/>
                  <a:pt x="7436" y="10801"/>
                  <a:pt x="7079" y="10783"/>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3" name="Freeform 89"/>
          <p:cNvSpPr/>
          <p:nvPr/>
        </p:nvSpPr>
        <p:spPr>
          <a:xfrm>
            <a:off x="700277" y="4453444"/>
            <a:ext cx="261297" cy="400911"/>
          </a:xfrm>
          <a:custGeom>
            <a:avLst/>
            <a:gdLst/>
            <a:ahLst/>
            <a:cxnLst>
              <a:cxn ang="0">
                <a:pos x="wd2" y="hd2"/>
              </a:cxn>
              <a:cxn ang="5400000">
                <a:pos x="wd2" y="hd2"/>
              </a:cxn>
              <a:cxn ang="10800000">
                <a:pos x="wd2" y="hd2"/>
              </a:cxn>
              <a:cxn ang="16200000">
                <a:pos x="wd2" y="hd2"/>
              </a:cxn>
            </a:cxnLst>
            <a:rect l="0" t="0" r="r" b="b"/>
            <a:pathLst>
              <a:path w="21600" h="21600" extrusionOk="0">
                <a:moveTo>
                  <a:pt x="21600" y="3752"/>
                </a:moveTo>
                <a:lnTo>
                  <a:pt x="21600" y="1483"/>
                </a:lnTo>
                <a:cubicBezTo>
                  <a:pt x="21600" y="661"/>
                  <a:pt x="20560" y="0"/>
                  <a:pt x="19300" y="0"/>
                </a:cubicBezTo>
                <a:lnTo>
                  <a:pt x="15495" y="0"/>
                </a:lnTo>
                <a:cubicBezTo>
                  <a:pt x="14427" y="0"/>
                  <a:pt x="13442" y="393"/>
                  <a:pt x="12949" y="1018"/>
                </a:cubicBezTo>
                <a:lnTo>
                  <a:pt x="10896" y="3609"/>
                </a:lnTo>
                <a:cubicBezTo>
                  <a:pt x="10759" y="3788"/>
                  <a:pt x="10458" y="3913"/>
                  <a:pt x="10129" y="3913"/>
                </a:cubicBezTo>
                <a:lnTo>
                  <a:pt x="2875" y="3913"/>
                </a:lnTo>
                <a:cubicBezTo>
                  <a:pt x="1287" y="3913"/>
                  <a:pt x="0" y="4752"/>
                  <a:pt x="0" y="5789"/>
                </a:cubicBezTo>
                <a:lnTo>
                  <a:pt x="0" y="8486"/>
                </a:lnTo>
                <a:cubicBezTo>
                  <a:pt x="0" y="9523"/>
                  <a:pt x="1287" y="10362"/>
                  <a:pt x="2875" y="10362"/>
                </a:cubicBezTo>
                <a:lnTo>
                  <a:pt x="5557" y="10362"/>
                </a:lnTo>
                <a:lnTo>
                  <a:pt x="329" y="16973"/>
                </a:lnTo>
                <a:cubicBezTo>
                  <a:pt x="110" y="17223"/>
                  <a:pt x="0" y="17527"/>
                  <a:pt x="0" y="17830"/>
                </a:cubicBezTo>
                <a:lnTo>
                  <a:pt x="0" y="19706"/>
                </a:lnTo>
                <a:cubicBezTo>
                  <a:pt x="0" y="20742"/>
                  <a:pt x="1287" y="21600"/>
                  <a:pt x="2875" y="21600"/>
                </a:cubicBezTo>
                <a:lnTo>
                  <a:pt x="6078" y="21600"/>
                </a:lnTo>
                <a:cubicBezTo>
                  <a:pt x="7173" y="21600"/>
                  <a:pt x="8131" y="21207"/>
                  <a:pt x="8624" y="20582"/>
                </a:cubicBezTo>
                <a:lnTo>
                  <a:pt x="10677" y="17973"/>
                </a:lnTo>
                <a:cubicBezTo>
                  <a:pt x="10841" y="17795"/>
                  <a:pt x="11115" y="17687"/>
                  <a:pt x="11443" y="17687"/>
                </a:cubicBezTo>
                <a:lnTo>
                  <a:pt x="18725" y="17687"/>
                </a:lnTo>
                <a:cubicBezTo>
                  <a:pt x="20313" y="17687"/>
                  <a:pt x="21600" y="16830"/>
                  <a:pt x="21600" y="15794"/>
                </a:cubicBezTo>
                <a:lnTo>
                  <a:pt x="21600" y="13096"/>
                </a:lnTo>
                <a:cubicBezTo>
                  <a:pt x="21600" y="12060"/>
                  <a:pt x="20313" y="11220"/>
                  <a:pt x="18725" y="11220"/>
                </a:cubicBezTo>
                <a:lnTo>
                  <a:pt x="16043" y="11220"/>
                </a:lnTo>
                <a:lnTo>
                  <a:pt x="21271" y="4609"/>
                </a:lnTo>
                <a:cubicBezTo>
                  <a:pt x="21490" y="4341"/>
                  <a:pt x="21600" y="4056"/>
                  <a:pt x="21600" y="3752"/>
                </a:cubicBezTo>
                <a:close/>
                <a:moveTo>
                  <a:pt x="19656" y="3752"/>
                </a:moveTo>
                <a:cubicBezTo>
                  <a:pt x="19656" y="3841"/>
                  <a:pt x="19629" y="3948"/>
                  <a:pt x="19547" y="4038"/>
                </a:cubicBezTo>
                <a:lnTo>
                  <a:pt x="14126" y="10863"/>
                </a:lnTo>
                <a:cubicBezTo>
                  <a:pt x="13852" y="11220"/>
                  <a:pt x="13880" y="11631"/>
                  <a:pt x="14208" y="11952"/>
                </a:cubicBezTo>
                <a:cubicBezTo>
                  <a:pt x="14510" y="12292"/>
                  <a:pt x="15057" y="12488"/>
                  <a:pt x="15659" y="12488"/>
                </a:cubicBezTo>
                <a:lnTo>
                  <a:pt x="18725" y="12488"/>
                </a:lnTo>
                <a:cubicBezTo>
                  <a:pt x="19246" y="12488"/>
                  <a:pt x="19656" y="12756"/>
                  <a:pt x="19656" y="13096"/>
                </a:cubicBezTo>
                <a:lnTo>
                  <a:pt x="19656" y="15794"/>
                </a:lnTo>
                <a:cubicBezTo>
                  <a:pt x="19656" y="16133"/>
                  <a:pt x="19246" y="16419"/>
                  <a:pt x="18725" y="16419"/>
                </a:cubicBezTo>
                <a:lnTo>
                  <a:pt x="11443" y="16419"/>
                </a:lnTo>
                <a:cubicBezTo>
                  <a:pt x="10403" y="16419"/>
                  <a:pt x="9445" y="16794"/>
                  <a:pt x="8979" y="17401"/>
                </a:cubicBezTo>
                <a:lnTo>
                  <a:pt x="6899" y="19992"/>
                </a:lnTo>
                <a:cubicBezTo>
                  <a:pt x="6762" y="20206"/>
                  <a:pt x="6433" y="20332"/>
                  <a:pt x="6078" y="20332"/>
                </a:cubicBezTo>
                <a:lnTo>
                  <a:pt x="2875" y="20332"/>
                </a:lnTo>
                <a:cubicBezTo>
                  <a:pt x="2354" y="20332"/>
                  <a:pt x="1944" y="20046"/>
                  <a:pt x="1944" y="19706"/>
                </a:cubicBezTo>
                <a:lnTo>
                  <a:pt x="1944" y="17830"/>
                </a:lnTo>
                <a:cubicBezTo>
                  <a:pt x="1944" y="17723"/>
                  <a:pt x="1971" y="17634"/>
                  <a:pt x="2053" y="17544"/>
                </a:cubicBezTo>
                <a:lnTo>
                  <a:pt x="7446" y="10720"/>
                </a:lnTo>
                <a:cubicBezTo>
                  <a:pt x="7720" y="10380"/>
                  <a:pt x="7693" y="9969"/>
                  <a:pt x="7392" y="9630"/>
                </a:cubicBezTo>
                <a:cubicBezTo>
                  <a:pt x="7090" y="9308"/>
                  <a:pt x="6543" y="9094"/>
                  <a:pt x="5941" y="9094"/>
                </a:cubicBezTo>
                <a:lnTo>
                  <a:pt x="2875" y="9094"/>
                </a:lnTo>
                <a:cubicBezTo>
                  <a:pt x="2354" y="9094"/>
                  <a:pt x="1944" y="8826"/>
                  <a:pt x="1944" y="8486"/>
                </a:cubicBezTo>
                <a:lnTo>
                  <a:pt x="1944" y="5789"/>
                </a:lnTo>
                <a:cubicBezTo>
                  <a:pt x="1944" y="5449"/>
                  <a:pt x="2354" y="5181"/>
                  <a:pt x="2875" y="5181"/>
                </a:cubicBezTo>
                <a:lnTo>
                  <a:pt x="10129" y="5181"/>
                </a:lnTo>
                <a:cubicBezTo>
                  <a:pt x="11197" y="5181"/>
                  <a:pt x="12128" y="4806"/>
                  <a:pt x="12621" y="4181"/>
                </a:cubicBezTo>
                <a:lnTo>
                  <a:pt x="14674" y="1590"/>
                </a:lnTo>
                <a:cubicBezTo>
                  <a:pt x="14838" y="1394"/>
                  <a:pt x="15167" y="1268"/>
                  <a:pt x="15495" y="1268"/>
                </a:cubicBezTo>
                <a:lnTo>
                  <a:pt x="19300" y="1268"/>
                </a:lnTo>
                <a:cubicBezTo>
                  <a:pt x="19492" y="1268"/>
                  <a:pt x="19656" y="1358"/>
                  <a:pt x="19656" y="1483"/>
                </a:cubicBezTo>
                <a:lnTo>
                  <a:pt x="19656" y="3752"/>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4" name="Freeform 90"/>
          <p:cNvSpPr/>
          <p:nvPr/>
        </p:nvSpPr>
        <p:spPr>
          <a:xfrm>
            <a:off x="6525704" y="3809840"/>
            <a:ext cx="399630" cy="330464"/>
          </a:xfrm>
          <a:custGeom>
            <a:avLst/>
            <a:gdLst/>
            <a:ahLst/>
            <a:cxnLst>
              <a:cxn ang="0">
                <a:pos x="wd2" y="hd2"/>
              </a:cxn>
              <a:cxn ang="5400000">
                <a:pos x="wd2" y="hd2"/>
              </a:cxn>
              <a:cxn ang="10800000">
                <a:pos x="wd2" y="hd2"/>
              </a:cxn>
              <a:cxn ang="16200000">
                <a:pos x="wd2" y="hd2"/>
              </a:cxn>
            </a:cxnLst>
            <a:rect l="0" t="0" r="r" b="b"/>
            <a:pathLst>
              <a:path w="21600" h="21599" extrusionOk="0">
                <a:moveTo>
                  <a:pt x="10800" y="0"/>
                </a:moveTo>
                <a:cubicBezTo>
                  <a:pt x="7349" y="0"/>
                  <a:pt x="4235" y="2384"/>
                  <a:pt x="2769" y="6132"/>
                </a:cubicBezTo>
                <a:lnTo>
                  <a:pt x="1610" y="6132"/>
                </a:lnTo>
                <a:cubicBezTo>
                  <a:pt x="716" y="6132"/>
                  <a:pt x="0" y="6995"/>
                  <a:pt x="0" y="8079"/>
                </a:cubicBezTo>
                <a:lnTo>
                  <a:pt x="0" y="13520"/>
                </a:lnTo>
                <a:cubicBezTo>
                  <a:pt x="0" y="14603"/>
                  <a:pt x="716" y="15467"/>
                  <a:pt x="1610" y="15467"/>
                </a:cubicBezTo>
                <a:lnTo>
                  <a:pt x="2769" y="15467"/>
                </a:lnTo>
                <a:cubicBezTo>
                  <a:pt x="4236" y="19215"/>
                  <a:pt x="7349" y="21599"/>
                  <a:pt x="10800" y="21599"/>
                </a:cubicBezTo>
                <a:cubicBezTo>
                  <a:pt x="11032" y="21599"/>
                  <a:pt x="11277" y="21579"/>
                  <a:pt x="11510" y="21557"/>
                </a:cubicBezTo>
                <a:cubicBezTo>
                  <a:pt x="14675" y="21254"/>
                  <a:pt x="17463" y="18955"/>
                  <a:pt x="18839" y="15467"/>
                </a:cubicBezTo>
                <a:lnTo>
                  <a:pt x="19990" y="15467"/>
                </a:lnTo>
                <a:cubicBezTo>
                  <a:pt x="20884" y="15467"/>
                  <a:pt x="21600" y="14603"/>
                  <a:pt x="21600" y="13520"/>
                </a:cubicBezTo>
                <a:lnTo>
                  <a:pt x="21600" y="8079"/>
                </a:lnTo>
                <a:cubicBezTo>
                  <a:pt x="21600" y="6995"/>
                  <a:pt x="20884" y="6132"/>
                  <a:pt x="19990" y="6132"/>
                </a:cubicBezTo>
                <a:lnTo>
                  <a:pt x="18839" y="6132"/>
                </a:lnTo>
                <a:cubicBezTo>
                  <a:pt x="17463" y="2687"/>
                  <a:pt x="14734" y="388"/>
                  <a:pt x="11605" y="42"/>
                </a:cubicBezTo>
                <a:cubicBezTo>
                  <a:pt x="11533" y="20"/>
                  <a:pt x="11460" y="21"/>
                  <a:pt x="11389" y="21"/>
                </a:cubicBezTo>
                <a:cubicBezTo>
                  <a:pt x="11192" y="-1"/>
                  <a:pt x="10997" y="0"/>
                  <a:pt x="10800" y="0"/>
                </a:cubicBezTo>
                <a:close/>
                <a:moveTo>
                  <a:pt x="8602" y="1925"/>
                </a:moveTo>
                <a:cubicBezTo>
                  <a:pt x="8012" y="2943"/>
                  <a:pt x="7294" y="4377"/>
                  <a:pt x="6776" y="6132"/>
                </a:cubicBezTo>
                <a:lnTo>
                  <a:pt x="4197" y="6132"/>
                </a:lnTo>
                <a:cubicBezTo>
                  <a:pt x="5181" y="4074"/>
                  <a:pt x="6760" y="2597"/>
                  <a:pt x="8602" y="1925"/>
                </a:cubicBezTo>
                <a:close/>
                <a:moveTo>
                  <a:pt x="11423" y="1925"/>
                </a:moveTo>
                <a:cubicBezTo>
                  <a:pt x="11960" y="2705"/>
                  <a:pt x="12839" y="4182"/>
                  <a:pt x="13483" y="6132"/>
                </a:cubicBezTo>
                <a:lnTo>
                  <a:pt x="11423" y="6132"/>
                </a:lnTo>
                <a:lnTo>
                  <a:pt x="11423" y="1925"/>
                </a:lnTo>
                <a:close/>
                <a:moveTo>
                  <a:pt x="13015" y="1925"/>
                </a:moveTo>
                <a:cubicBezTo>
                  <a:pt x="14857" y="2597"/>
                  <a:pt x="16429" y="4096"/>
                  <a:pt x="17394" y="6132"/>
                </a:cubicBezTo>
                <a:lnTo>
                  <a:pt x="14841" y="6132"/>
                </a:lnTo>
                <a:cubicBezTo>
                  <a:pt x="14323" y="4377"/>
                  <a:pt x="13606" y="2943"/>
                  <a:pt x="13015" y="1925"/>
                </a:cubicBezTo>
                <a:close/>
                <a:moveTo>
                  <a:pt x="10168" y="1946"/>
                </a:moveTo>
                <a:lnTo>
                  <a:pt x="10168" y="6132"/>
                </a:lnTo>
                <a:lnTo>
                  <a:pt x="8135" y="6132"/>
                </a:lnTo>
                <a:cubicBezTo>
                  <a:pt x="8760" y="4204"/>
                  <a:pt x="9650" y="2726"/>
                  <a:pt x="10168" y="1946"/>
                </a:cubicBezTo>
                <a:close/>
                <a:moveTo>
                  <a:pt x="1610" y="7649"/>
                </a:moveTo>
                <a:lnTo>
                  <a:pt x="19990" y="7649"/>
                </a:lnTo>
                <a:cubicBezTo>
                  <a:pt x="20187" y="7649"/>
                  <a:pt x="20345" y="7840"/>
                  <a:pt x="20345" y="8079"/>
                </a:cubicBezTo>
                <a:lnTo>
                  <a:pt x="20345" y="13520"/>
                </a:lnTo>
                <a:cubicBezTo>
                  <a:pt x="20345" y="13759"/>
                  <a:pt x="20187" y="13928"/>
                  <a:pt x="19990" y="13928"/>
                </a:cubicBezTo>
                <a:lnTo>
                  <a:pt x="1610" y="13928"/>
                </a:lnTo>
                <a:cubicBezTo>
                  <a:pt x="1413" y="13928"/>
                  <a:pt x="1246" y="13758"/>
                  <a:pt x="1246" y="13520"/>
                </a:cubicBezTo>
                <a:lnTo>
                  <a:pt x="1246" y="8079"/>
                </a:lnTo>
                <a:cubicBezTo>
                  <a:pt x="1246" y="7840"/>
                  <a:pt x="1413" y="7649"/>
                  <a:pt x="1610" y="7649"/>
                </a:cubicBezTo>
                <a:close/>
                <a:moveTo>
                  <a:pt x="3617" y="8706"/>
                </a:moveTo>
                <a:cubicBezTo>
                  <a:pt x="3475" y="8706"/>
                  <a:pt x="3310" y="8745"/>
                  <a:pt x="3150" y="8853"/>
                </a:cubicBezTo>
                <a:cubicBezTo>
                  <a:pt x="2973" y="8961"/>
                  <a:pt x="2908" y="9099"/>
                  <a:pt x="2908" y="9251"/>
                </a:cubicBezTo>
                <a:cubicBezTo>
                  <a:pt x="2908" y="9294"/>
                  <a:pt x="2907" y="9331"/>
                  <a:pt x="2942" y="9418"/>
                </a:cubicBezTo>
                <a:lnTo>
                  <a:pt x="4024" y="12735"/>
                </a:lnTo>
                <a:cubicBezTo>
                  <a:pt x="4077" y="12909"/>
                  <a:pt x="4217" y="12976"/>
                  <a:pt x="4448" y="12976"/>
                </a:cubicBezTo>
                <a:cubicBezTo>
                  <a:pt x="4697" y="12976"/>
                  <a:pt x="4854" y="12909"/>
                  <a:pt x="4907" y="12735"/>
                </a:cubicBezTo>
                <a:lnTo>
                  <a:pt x="5374" y="11239"/>
                </a:lnTo>
                <a:lnTo>
                  <a:pt x="5833" y="12735"/>
                </a:lnTo>
                <a:cubicBezTo>
                  <a:pt x="5886" y="12909"/>
                  <a:pt x="6025" y="12976"/>
                  <a:pt x="6291" y="12976"/>
                </a:cubicBezTo>
                <a:cubicBezTo>
                  <a:pt x="6522" y="12976"/>
                  <a:pt x="6671" y="12909"/>
                  <a:pt x="6724" y="12735"/>
                </a:cubicBezTo>
                <a:lnTo>
                  <a:pt x="7806" y="9418"/>
                </a:lnTo>
                <a:cubicBezTo>
                  <a:pt x="7824" y="9375"/>
                  <a:pt x="7823" y="9316"/>
                  <a:pt x="7823" y="9251"/>
                </a:cubicBezTo>
                <a:cubicBezTo>
                  <a:pt x="7823" y="9099"/>
                  <a:pt x="7749" y="8961"/>
                  <a:pt x="7589" y="8853"/>
                </a:cubicBezTo>
                <a:cubicBezTo>
                  <a:pt x="7430" y="8745"/>
                  <a:pt x="7273" y="8706"/>
                  <a:pt x="7114" y="8706"/>
                </a:cubicBezTo>
                <a:cubicBezTo>
                  <a:pt x="6954" y="8706"/>
                  <a:pt x="6846" y="8765"/>
                  <a:pt x="6811" y="8895"/>
                </a:cubicBezTo>
                <a:lnTo>
                  <a:pt x="6188" y="11113"/>
                </a:lnTo>
                <a:lnTo>
                  <a:pt x="5729" y="9251"/>
                </a:lnTo>
                <a:cubicBezTo>
                  <a:pt x="5693" y="9077"/>
                  <a:pt x="5569" y="8989"/>
                  <a:pt x="5374" y="8989"/>
                </a:cubicBezTo>
                <a:cubicBezTo>
                  <a:pt x="5179" y="8989"/>
                  <a:pt x="5055" y="9077"/>
                  <a:pt x="5019" y="9251"/>
                </a:cubicBezTo>
                <a:lnTo>
                  <a:pt x="4552" y="11113"/>
                </a:lnTo>
                <a:lnTo>
                  <a:pt x="3938" y="8895"/>
                </a:lnTo>
                <a:cubicBezTo>
                  <a:pt x="3884" y="8765"/>
                  <a:pt x="3795" y="8706"/>
                  <a:pt x="3617" y="8706"/>
                </a:cubicBezTo>
                <a:close/>
                <a:moveTo>
                  <a:pt x="9043" y="8706"/>
                </a:moveTo>
                <a:cubicBezTo>
                  <a:pt x="8882" y="8706"/>
                  <a:pt x="8720" y="8745"/>
                  <a:pt x="8559" y="8853"/>
                </a:cubicBezTo>
                <a:cubicBezTo>
                  <a:pt x="8397" y="8961"/>
                  <a:pt x="8308" y="9099"/>
                  <a:pt x="8308" y="9251"/>
                </a:cubicBezTo>
                <a:cubicBezTo>
                  <a:pt x="8308" y="9294"/>
                  <a:pt x="8324" y="9331"/>
                  <a:pt x="8342" y="9418"/>
                </a:cubicBezTo>
                <a:lnTo>
                  <a:pt x="9450" y="12735"/>
                </a:lnTo>
                <a:cubicBezTo>
                  <a:pt x="9504" y="12909"/>
                  <a:pt x="9650" y="12976"/>
                  <a:pt x="9865" y="12976"/>
                </a:cubicBezTo>
                <a:cubicBezTo>
                  <a:pt x="10134" y="12976"/>
                  <a:pt x="10297" y="12909"/>
                  <a:pt x="10333" y="12735"/>
                </a:cubicBezTo>
                <a:lnTo>
                  <a:pt x="10800" y="11239"/>
                </a:lnTo>
                <a:lnTo>
                  <a:pt x="11285" y="12735"/>
                </a:lnTo>
                <a:cubicBezTo>
                  <a:pt x="11321" y="12909"/>
                  <a:pt x="11475" y="12976"/>
                  <a:pt x="11726" y="12976"/>
                </a:cubicBezTo>
                <a:cubicBezTo>
                  <a:pt x="11959" y="12976"/>
                  <a:pt x="12105" y="12909"/>
                  <a:pt x="12159" y="12735"/>
                </a:cubicBezTo>
                <a:lnTo>
                  <a:pt x="13275" y="9418"/>
                </a:lnTo>
                <a:cubicBezTo>
                  <a:pt x="13293" y="9375"/>
                  <a:pt x="13292" y="9316"/>
                  <a:pt x="13292" y="9251"/>
                </a:cubicBezTo>
                <a:cubicBezTo>
                  <a:pt x="13292" y="9099"/>
                  <a:pt x="13221" y="8961"/>
                  <a:pt x="13041" y="8853"/>
                </a:cubicBezTo>
                <a:cubicBezTo>
                  <a:pt x="12880" y="8745"/>
                  <a:pt x="12718" y="8706"/>
                  <a:pt x="12557" y="8706"/>
                </a:cubicBezTo>
                <a:cubicBezTo>
                  <a:pt x="12395" y="8706"/>
                  <a:pt x="12307" y="8765"/>
                  <a:pt x="12271" y="8895"/>
                </a:cubicBezTo>
                <a:lnTo>
                  <a:pt x="11622" y="11113"/>
                </a:lnTo>
                <a:lnTo>
                  <a:pt x="11172" y="9251"/>
                </a:lnTo>
                <a:cubicBezTo>
                  <a:pt x="11118" y="9077"/>
                  <a:pt x="11015" y="8989"/>
                  <a:pt x="10800" y="8989"/>
                </a:cubicBezTo>
                <a:cubicBezTo>
                  <a:pt x="10603" y="8989"/>
                  <a:pt x="10490" y="9077"/>
                  <a:pt x="10437" y="9251"/>
                </a:cubicBezTo>
                <a:lnTo>
                  <a:pt x="9987" y="11113"/>
                </a:lnTo>
                <a:lnTo>
                  <a:pt x="9346" y="8895"/>
                </a:lnTo>
                <a:cubicBezTo>
                  <a:pt x="9310" y="8765"/>
                  <a:pt x="9205" y="8706"/>
                  <a:pt x="9043" y="8706"/>
                </a:cubicBezTo>
                <a:close/>
                <a:moveTo>
                  <a:pt x="14443" y="8706"/>
                </a:moveTo>
                <a:cubicBezTo>
                  <a:pt x="14282" y="8706"/>
                  <a:pt x="14120" y="8745"/>
                  <a:pt x="13959" y="8853"/>
                </a:cubicBezTo>
                <a:cubicBezTo>
                  <a:pt x="13797" y="8961"/>
                  <a:pt x="13708" y="9099"/>
                  <a:pt x="13708" y="9251"/>
                </a:cubicBezTo>
                <a:cubicBezTo>
                  <a:pt x="13708" y="9294"/>
                  <a:pt x="13724" y="9331"/>
                  <a:pt x="13742" y="9418"/>
                </a:cubicBezTo>
                <a:lnTo>
                  <a:pt x="14833" y="12735"/>
                </a:lnTo>
                <a:cubicBezTo>
                  <a:pt x="14887" y="12909"/>
                  <a:pt x="15032" y="12976"/>
                  <a:pt x="15265" y="12976"/>
                </a:cubicBezTo>
                <a:cubicBezTo>
                  <a:pt x="15534" y="12976"/>
                  <a:pt x="15679" y="12909"/>
                  <a:pt x="15733" y="12735"/>
                </a:cubicBezTo>
                <a:lnTo>
                  <a:pt x="16200" y="11239"/>
                </a:lnTo>
                <a:lnTo>
                  <a:pt x="16667" y="12735"/>
                </a:lnTo>
                <a:cubicBezTo>
                  <a:pt x="16721" y="12909"/>
                  <a:pt x="16875" y="12976"/>
                  <a:pt x="17126" y="12976"/>
                </a:cubicBezTo>
                <a:cubicBezTo>
                  <a:pt x="17359" y="12976"/>
                  <a:pt x="17505" y="12909"/>
                  <a:pt x="17559" y="12735"/>
                </a:cubicBezTo>
                <a:lnTo>
                  <a:pt x="18658" y="9418"/>
                </a:lnTo>
                <a:cubicBezTo>
                  <a:pt x="18676" y="9375"/>
                  <a:pt x="18692" y="9316"/>
                  <a:pt x="18692" y="9251"/>
                </a:cubicBezTo>
                <a:cubicBezTo>
                  <a:pt x="18692" y="9099"/>
                  <a:pt x="18603" y="8961"/>
                  <a:pt x="18441" y="8853"/>
                </a:cubicBezTo>
                <a:cubicBezTo>
                  <a:pt x="18280" y="8745"/>
                  <a:pt x="18118" y="8706"/>
                  <a:pt x="17957" y="8706"/>
                </a:cubicBezTo>
                <a:cubicBezTo>
                  <a:pt x="17795" y="8706"/>
                  <a:pt x="17699" y="8765"/>
                  <a:pt x="17645" y="8895"/>
                </a:cubicBezTo>
                <a:lnTo>
                  <a:pt x="17022" y="11113"/>
                </a:lnTo>
                <a:lnTo>
                  <a:pt x="16555" y="9251"/>
                </a:lnTo>
                <a:cubicBezTo>
                  <a:pt x="16519" y="9077"/>
                  <a:pt x="16397" y="8989"/>
                  <a:pt x="16200" y="8989"/>
                </a:cubicBezTo>
                <a:cubicBezTo>
                  <a:pt x="16003" y="8989"/>
                  <a:pt x="15872" y="9077"/>
                  <a:pt x="15837" y="9251"/>
                </a:cubicBezTo>
                <a:lnTo>
                  <a:pt x="15369" y="11113"/>
                </a:lnTo>
                <a:lnTo>
                  <a:pt x="14746" y="8895"/>
                </a:lnTo>
                <a:cubicBezTo>
                  <a:pt x="14710" y="8765"/>
                  <a:pt x="14605" y="8706"/>
                  <a:pt x="14443" y="8706"/>
                </a:cubicBezTo>
                <a:close/>
                <a:moveTo>
                  <a:pt x="4197" y="15467"/>
                </a:moveTo>
                <a:lnTo>
                  <a:pt x="6776" y="15467"/>
                </a:lnTo>
                <a:cubicBezTo>
                  <a:pt x="7295" y="17221"/>
                  <a:pt x="8012" y="18655"/>
                  <a:pt x="8602" y="19673"/>
                </a:cubicBezTo>
                <a:cubicBezTo>
                  <a:pt x="6760" y="19002"/>
                  <a:pt x="5181" y="17525"/>
                  <a:pt x="4197" y="15467"/>
                </a:cubicBezTo>
                <a:close/>
                <a:moveTo>
                  <a:pt x="8135" y="15467"/>
                </a:moveTo>
                <a:lnTo>
                  <a:pt x="10168" y="15467"/>
                </a:lnTo>
                <a:lnTo>
                  <a:pt x="10168" y="19642"/>
                </a:lnTo>
                <a:cubicBezTo>
                  <a:pt x="9650" y="18862"/>
                  <a:pt x="8778" y="17373"/>
                  <a:pt x="8135" y="15467"/>
                </a:cubicBezTo>
                <a:close/>
                <a:moveTo>
                  <a:pt x="11423" y="15467"/>
                </a:moveTo>
                <a:lnTo>
                  <a:pt x="13465" y="15467"/>
                </a:lnTo>
                <a:cubicBezTo>
                  <a:pt x="12822" y="17373"/>
                  <a:pt x="11941" y="18862"/>
                  <a:pt x="11423" y="19642"/>
                </a:cubicBezTo>
                <a:lnTo>
                  <a:pt x="11423" y="15467"/>
                </a:lnTo>
                <a:close/>
                <a:moveTo>
                  <a:pt x="14824" y="15467"/>
                </a:moveTo>
                <a:lnTo>
                  <a:pt x="17394" y="15467"/>
                </a:lnTo>
                <a:cubicBezTo>
                  <a:pt x="16429" y="17503"/>
                  <a:pt x="14840" y="19002"/>
                  <a:pt x="12998" y="19673"/>
                </a:cubicBezTo>
                <a:cubicBezTo>
                  <a:pt x="13588" y="18655"/>
                  <a:pt x="14306" y="17221"/>
                  <a:pt x="14824" y="15467"/>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5" name="Freeform 94"/>
          <p:cNvSpPr/>
          <p:nvPr/>
        </p:nvSpPr>
        <p:spPr>
          <a:xfrm>
            <a:off x="5866004" y="3800202"/>
            <a:ext cx="399826" cy="349677"/>
          </a:xfrm>
          <a:custGeom>
            <a:avLst/>
            <a:gdLst/>
            <a:ahLst/>
            <a:cxnLst>
              <a:cxn ang="0">
                <a:pos x="wd2" y="hd2"/>
              </a:cxn>
              <a:cxn ang="5400000">
                <a:pos x="wd2" y="hd2"/>
              </a:cxn>
              <a:cxn ang="10800000">
                <a:pos x="wd2" y="hd2"/>
              </a:cxn>
              <a:cxn ang="16200000">
                <a:pos x="wd2" y="hd2"/>
              </a:cxn>
            </a:cxnLst>
            <a:rect l="0" t="0" r="r" b="b"/>
            <a:pathLst>
              <a:path w="21337" h="21600" extrusionOk="0">
                <a:moveTo>
                  <a:pt x="20746" y="1614"/>
                </a:moveTo>
                <a:cubicBezTo>
                  <a:pt x="19829" y="20"/>
                  <a:pt x="18346" y="0"/>
                  <a:pt x="18276" y="0"/>
                </a:cubicBezTo>
                <a:cubicBezTo>
                  <a:pt x="16899" y="0"/>
                  <a:pt x="15576" y="490"/>
                  <a:pt x="14481" y="1451"/>
                </a:cubicBezTo>
                <a:cubicBezTo>
                  <a:pt x="13617" y="2166"/>
                  <a:pt x="12893" y="3188"/>
                  <a:pt x="12470" y="4210"/>
                </a:cubicBezTo>
                <a:cubicBezTo>
                  <a:pt x="12329" y="4537"/>
                  <a:pt x="12364" y="4925"/>
                  <a:pt x="12540" y="5231"/>
                </a:cubicBezTo>
                <a:cubicBezTo>
                  <a:pt x="12717" y="5538"/>
                  <a:pt x="12999" y="5701"/>
                  <a:pt x="13317" y="5681"/>
                </a:cubicBezTo>
                <a:cubicBezTo>
                  <a:pt x="13987" y="5640"/>
                  <a:pt x="14464" y="5824"/>
                  <a:pt x="14729" y="6233"/>
                </a:cubicBezTo>
                <a:cubicBezTo>
                  <a:pt x="14976" y="6580"/>
                  <a:pt x="15011" y="7050"/>
                  <a:pt x="14993" y="7357"/>
                </a:cubicBezTo>
                <a:cubicBezTo>
                  <a:pt x="14993" y="7581"/>
                  <a:pt x="14940" y="7806"/>
                  <a:pt x="14870" y="8011"/>
                </a:cubicBezTo>
                <a:lnTo>
                  <a:pt x="14834" y="8113"/>
                </a:lnTo>
                <a:cubicBezTo>
                  <a:pt x="14834" y="8154"/>
                  <a:pt x="14834" y="8154"/>
                  <a:pt x="14817" y="8154"/>
                </a:cubicBezTo>
                <a:lnTo>
                  <a:pt x="14817" y="8174"/>
                </a:lnTo>
                <a:cubicBezTo>
                  <a:pt x="13264" y="12752"/>
                  <a:pt x="12205" y="13712"/>
                  <a:pt x="11587" y="13712"/>
                </a:cubicBezTo>
                <a:cubicBezTo>
                  <a:pt x="11517" y="13712"/>
                  <a:pt x="11481" y="13692"/>
                  <a:pt x="11481" y="13692"/>
                </a:cubicBezTo>
                <a:cubicBezTo>
                  <a:pt x="11358" y="13651"/>
                  <a:pt x="10758" y="13222"/>
                  <a:pt x="10105" y="10218"/>
                </a:cubicBezTo>
                <a:cubicBezTo>
                  <a:pt x="9681" y="8276"/>
                  <a:pt x="9399" y="6049"/>
                  <a:pt x="9276" y="4904"/>
                </a:cubicBezTo>
                <a:lnTo>
                  <a:pt x="9276" y="4884"/>
                </a:lnTo>
                <a:cubicBezTo>
                  <a:pt x="9205" y="4230"/>
                  <a:pt x="9081" y="3617"/>
                  <a:pt x="8940" y="3086"/>
                </a:cubicBezTo>
                <a:cubicBezTo>
                  <a:pt x="8711" y="2187"/>
                  <a:pt x="8164" y="1430"/>
                  <a:pt x="7423" y="1001"/>
                </a:cubicBezTo>
                <a:cubicBezTo>
                  <a:pt x="6699" y="572"/>
                  <a:pt x="5852" y="490"/>
                  <a:pt x="5058" y="797"/>
                </a:cubicBezTo>
                <a:cubicBezTo>
                  <a:pt x="4934" y="858"/>
                  <a:pt x="4811" y="920"/>
                  <a:pt x="4687" y="981"/>
                </a:cubicBezTo>
                <a:cubicBezTo>
                  <a:pt x="3170" y="1880"/>
                  <a:pt x="1211" y="4128"/>
                  <a:pt x="276" y="5211"/>
                </a:cubicBezTo>
                <a:cubicBezTo>
                  <a:pt x="-60" y="5599"/>
                  <a:pt x="-95" y="6192"/>
                  <a:pt x="205" y="6621"/>
                </a:cubicBezTo>
                <a:cubicBezTo>
                  <a:pt x="523" y="7050"/>
                  <a:pt x="1070" y="7111"/>
                  <a:pt x="1458" y="6764"/>
                </a:cubicBezTo>
                <a:cubicBezTo>
                  <a:pt x="1829" y="6417"/>
                  <a:pt x="2181" y="6233"/>
                  <a:pt x="2481" y="6233"/>
                </a:cubicBezTo>
                <a:cubicBezTo>
                  <a:pt x="3011" y="6233"/>
                  <a:pt x="3240" y="6784"/>
                  <a:pt x="3240" y="6805"/>
                </a:cubicBezTo>
                <a:lnTo>
                  <a:pt x="3258" y="6825"/>
                </a:lnTo>
                <a:cubicBezTo>
                  <a:pt x="4476" y="9686"/>
                  <a:pt x="5305" y="13712"/>
                  <a:pt x="5305" y="13753"/>
                </a:cubicBezTo>
                <a:cubicBezTo>
                  <a:pt x="5958" y="16859"/>
                  <a:pt x="6752" y="19107"/>
                  <a:pt x="7687" y="20394"/>
                </a:cubicBezTo>
                <a:cubicBezTo>
                  <a:pt x="8481" y="21518"/>
                  <a:pt x="9152" y="21600"/>
                  <a:pt x="9346" y="21600"/>
                </a:cubicBezTo>
                <a:lnTo>
                  <a:pt x="9434" y="21600"/>
                </a:lnTo>
                <a:cubicBezTo>
                  <a:pt x="14111" y="20905"/>
                  <a:pt x="18434" y="12772"/>
                  <a:pt x="20093" y="9298"/>
                </a:cubicBezTo>
                <a:cubicBezTo>
                  <a:pt x="20570" y="8276"/>
                  <a:pt x="20923" y="7193"/>
                  <a:pt x="21134" y="6110"/>
                </a:cubicBezTo>
                <a:cubicBezTo>
                  <a:pt x="21505" y="4189"/>
                  <a:pt x="21364" y="2697"/>
                  <a:pt x="20746" y="1614"/>
                </a:cubicBezTo>
                <a:close/>
                <a:moveTo>
                  <a:pt x="19917" y="5783"/>
                </a:moveTo>
                <a:cubicBezTo>
                  <a:pt x="19740" y="6744"/>
                  <a:pt x="19423" y="7704"/>
                  <a:pt x="18981" y="8603"/>
                </a:cubicBezTo>
                <a:cubicBezTo>
                  <a:pt x="18311" y="10034"/>
                  <a:pt x="16899" y="12813"/>
                  <a:pt x="15117" y="15306"/>
                </a:cubicBezTo>
                <a:cubicBezTo>
                  <a:pt x="14146" y="16675"/>
                  <a:pt x="13176" y="17779"/>
                  <a:pt x="12258" y="18576"/>
                </a:cubicBezTo>
                <a:cubicBezTo>
                  <a:pt x="11234" y="19475"/>
                  <a:pt x="10264" y="19986"/>
                  <a:pt x="9346" y="20149"/>
                </a:cubicBezTo>
                <a:cubicBezTo>
                  <a:pt x="9134" y="20067"/>
                  <a:pt x="7758" y="19311"/>
                  <a:pt x="6523" y="13426"/>
                </a:cubicBezTo>
                <a:cubicBezTo>
                  <a:pt x="6487" y="13262"/>
                  <a:pt x="5640" y="9155"/>
                  <a:pt x="4370" y="6192"/>
                </a:cubicBezTo>
                <a:cubicBezTo>
                  <a:pt x="4087" y="5497"/>
                  <a:pt x="3399" y="4782"/>
                  <a:pt x="2481" y="4782"/>
                </a:cubicBezTo>
                <a:cubicBezTo>
                  <a:pt x="2464" y="4782"/>
                  <a:pt x="2446" y="4782"/>
                  <a:pt x="2446" y="4782"/>
                </a:cubicBezTo>
                <a:cubicBezTo>
                  <a:pt x="3329" y="3821"/>
                  <a:pt x="4405" y="2759"/>
                  <a:pt x="5252" y="2268"/>
                </a:cubicBezTo>
                <a:cubicBezTo>
                  <a:pt x="5305" y="2227"/>
                  <a:pt x="5376" y="2207"/>
                  <a:pt x="5464" y="2166"/>
                </a:cubicBezTo>
                <a:cubicBezTo>
                  <a:pt x="5923" y="1982"/>
                  <a:pt x="6417" y="2023"/>
                  <a:pt x="6858" y="2289"/>
                </a:cubicBezTo>
                <a:cubicBezTo>
                  <a:pt x="7299" y="2534"/>
                  <a:pt x="7617" y="2984"/>
                  <a:pt x="7758" y="3515"/>
                </a:cubicBezTo>
                <a:cubicBezTo>
                  <a:pt x="7881" y="3964"/>
                  <a:pt x="7970" y="4496"/>
                  <a:pt x="8040" y="5088"/>
                </a:cubicBezTo>
                <a:cubicBezTo>
                  <a:pt x="8199" y="6539"/>
                  <a:pt x="8464" y="8665"/>
                  <a:pt x="8887" y="10565"/>
                </a:cubicBezTo>
                <a:cubicBezTo>
                  <a:pt x="9470" y="13222"/>
                  <a:pt x="10140" y="14632"/>
                  <a:pt x="11023" y="15040"/>
                </a:cubicBezTo>
                <a:cubicBezTo>
                  <a:pt x="11129" y="15102"/>
                  <a:pt x="11323" y="15163"/>
                  <a:pt x="11587" y="15163"/>
                </a:cubicBezTo>
                <a:cubicBezTo>
                  <a:pt x="12399" y="15163"/>
                  <a:pt x="13158" y="14591"/>
                  <a:pt x="13899" y="13446"/>
                </a:cubicBezTo>
                <a:cubicBezTo>
                  <a:pt x="14570" y="12404"/>
                  <a:pt x="15240" y="10851"/>
                  <a:pt x="15981" y="8705"/>
                </a:cubicBezTo>
                <a:cubicBezTo>
                  <a:pt x="15981" y="8685"/>
                  <a:pt x="15981" y="8685"/>
                  <a:pt x="15999" y="8624"/>
                </a:cubicBezTo>
                <a:lnTo>
                  <a:pt x="16034" y="8542"/>
                </a:lnTo>
                <a:cubicBezTo>
                  <a:pt x="16158" y="8174"/>
                  <a:pt x="16229" y="7786"/>
                  <a:pt x="16246" y="7418"/>
                </a:cubicBezTo>
                <a:cubicBezTo>
                  <a:pt x="16264" y="6621"/>
                  <a:pt x="16087" y="5906"/>
                  <a:pt x="15717" y="5354"/>
                </a:cubicBezTo>
                <a:cubicBezTo>
                  <a:pt x="15293" y="4700"/>
                  <a:pt x="14676" y="4332"/>
                  <a:pt x="13881" y="4251"/>
                </a:cubicBezTo>
                <a:cubicBezTo>
                  <a:pt x="14146" y="3781"/>
                  <a:pt x="14570" y="3167"/>
                  <a:pt x="15223" y="2595"/>
                </a:cubicBezTo>
                <a:cubicBezTo>
                  <a:pt x="16123" y="1839"/>
                  <a:pt x="17146" y="1451"/>
                  <a:pt x="18258" y="1430"/>
                </a:cubicBezTo>
                <a:lnTo>
                  <a:pt x="18276" y="1430"/>
                </a:lnTo>
                <a:lnTo>
                  <a:pt x="18258" y="1430"/>
                </a:lnTo>
                <a:cubicBezTo>
                  <a:pt x="18329" y="1451"/>
                  <a:pt x="19176" y="1492"/>
                  <a:pt x="19705" y="2411"/>
                </a:cubicBezTo>
                <a:cubicBezTo>
                  <a:pt x="20129" y="3147"/>
                  <a:pt x="20199" y="4312"/>
                  <a:pt x="19917" y="5783"/>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6" name="Freeform 95"/>
          <p:cNvSpPr/>
          <p:nvPr/>
        </p:nvSpPr>
        <p:spPr>
          <a:xfrm>
            <a:off x="5206413" y="3775257"/>
            <a:ext cx="400912" cy="399630"/>
          </a:xfrm>
          <a:custGeom>
            <a:avLst/>
            <a:gdLst/>
            <a:ahLst/>
            <a:cxnLst>
              <a:cxn ang="0">
                <a:pos x="wd2" y="hd2"/>
              </a:cxn>
              <a:cxn ang="5400000">
                <a:pos x="wd2" y="hd2"/>
              </a:cxn>
              <a:cxn ang="10800000">
                <a:pos x="wd2" y="hd2"/>
              </a:cxn>
              <a:cxn ang="16200000">
                <a:pos x="wd2" y="hd2"/>
              </a:cxn>
            </a:cxnLst>
            <a:rect l="0" t="0" r="r" b="b"/>
            <a:pathLst>
              <a:path w="21600" h="21600" extrusionOk="0">
                <a:moveTo>
                  <a:pt x="5857" y="0"/>
                </a:moveTo>
                <a:cubicBezTo>
                  <a:pt x="2623" y="0"/>
                  <a:pt x="0" y="2625"/>
                  <a:pt x="0" y="5841"/>
                </a:cubicBezTo>
                <a:lnTo>
                  <a:pt x="0" y="15759"/>
                </a:lnTo>
                <a:cubicBezTo>
                  <a:pt x="0" y="18975"/>
                  <a:pt x="2623" y="21600"/>
                  <a:pt x="5857" y="21600"/>
                </a:cubicBezTo>
                <a:lnTo>
                  <a:pt x="15751" y="21600"/>
                </a:lnTo>
                <a:cubicBezTo>
                  <a:pt x="18967" y="21600"/>
                  <a:pt x="21600" y="18975"/>
                  <a:pt x="21600" y="15759"/>
                </a:cubicBezTo>
                <a:lnTo>
                  <a:pt x="21600" y="5841"/>
                </a:lnTo>
                <a:cubicBezTo>
                  <a:pt x="21600" y="2625"/>
                  <a:pt x="18967" y="0"/>
                  <a:pt x="15751" y="0"/>
                </a:cubicBezTo>
                <a:lnTo>
                  <a:pt x="5857" y="0"/>
                </a:lnTo>
                <a:close/>
                <a:moveTo>
                  <a:pt x="5857" y="1263"/>
                </a:moveTo>
                <a:lnTo>
                  <a:pt x="15751" y="1263"/>
                </a:lnTo>
                <a:cubicBezTo>
                  <a:pt x="18271" y="1263"/>
                  <a:pt x="20332" y="3322"/>
                  <a:pt x="20332" y="5841"/>
                </a:cubicBezTo>
                <a:lnTo>
                  <a:pt x="20332" y="15759"/>
                </a:lnTo>
                <a:cubicBezTo>
                  <a:pt x="20332" y="18278"/>
                  <a:pt x="18271" y="20328"/>
                  <a:pt x="15751" y="20328"/>
                </a:cubicBezTo>
                <a:lnTo>
                  <a:pt x="5857" y="20328"/>
                </a:lnTo>
                <a:cubicBezTo>
                  <a:pt x="3320" y="20328"/>
                  <a:pt x="1268" y="18278"/>
                  <a:pt x="1268" y="15759"/>
                </a:cubicBezTo>
                <a:lnTo>
                  <a:pt x="1268" y="5841"/>
                </a:lnTo>
                <a:cubicBezTo>
                  <a:pt x="1268" y="3322"/>
                  <a:pt x="3320" y="1263"/>
                  <a:pt x="5857" y="1263"/>
                </a:cubicBezTo>
                <a:close/>
                <a:moveTo>
                  <a:pt x="5452" y="6369"/>
                </a:moveTo>
                <a:cubicBezTo>
                  <a:pt x="5273" y="6369"/>
                  <a:pt x="5094" y="6401"/>
                  <a:pt x="4969" y="6490"/>
                </a:cubicBezTo>
                <a:cubicBezTo>
                  <a:pt x="4826" y="6580"/>
                  <a:pt x="4762" y="6710"/>
                  <a:pt x="4762" y="6871"/>
                </a:cubicBezTo>
                <a:lnTo>
                  <a:pt x="4762" y="14815"/>
                </a:lnTo>
                <a:cubicBezTo>
                  <a:pt x="4762" y="14940"/>
                  <a:pt x="4827" y="15064"/>
                  <a:pt x="4951" y="15153"/>
                </a:cubicBezTo>
                <a:cubicBezTo>
                  <a:pt x="5076" y="15260"/>
                  <a:pt x="5255" y="15300"/>
                  <a:pt x="5452" y="15300"/>
                </a:cubicBezTo>
                <a:lnTo>
                  <a:pt x="8040" y="15300"/>
                </a:lnTo>
                <a:cubicBezTo>
                  <a:pt x="8789" y="15300"/>
                  <a:pt x="9397" y="15105"/>
                  <a:pt x="9825" y="14694"/>
                </a:cubicBezTo>
                <a:cubicBezTo>
                  <a:pt x="10271" y="14283"/>
                  <a:pt x="10489" y="13623"/>
                  <a:pt x="10489" y="12713"/>
                </a:cubicBezTo>
                <a:lnTo>
                  <a:pt x="10489" y="12462"/>
                </a:lnTo>
                <a:cubicBezTo>
                  <a:pt x="10489" y="11890"/>
                  <a:pt x="10375" y="11458"/>
                  <a:pt x="10179" y="11155"/>
                </a:cubicBezTo>
                <a:cubicBezTo>
                  <a:pt x="9965" y="10851"/>
                  <a:pt x="9649" y="10615"/>
                  <a:pt x="9239" y="10454"/>
                </a:cubicBezTo>
                <a:cubicBezTo>
                  <a:pt x="9935" y="10150"/>
                  <a:pt x="10274" y="9507"/>
                  <a:pt x="10274" y="8507"/>
                </a:cubicBezTo>
                <a:cubicBezTo>
                  <a:pt x="10274" y="7078"/>
                  <a:pt x="9448" y="6369"/>
                  <a:pt x="7807" y="6369"/>
                </a:cubicBezTo>
                <a:lnTo>
                  <a:pt x="5452" y="6369"/>
                </a:lnTo>
                <a:close/>
                <a:moveTo>
                  <a:pt x="12706" y="7546"/>
                </a:moveTo>
                <a:cubicBezTo>
                  <a:pt x="12353" y="7546"/>
                  <a:pt x="12077" y="7827"/>
                  <a:pt x="12077" y="8161"/>
                </a:cubicBezTo>
                <a:cubicBezTo>
                  <a:pt x="12077" y="8512"/>
                  <a:pt x="12353" y="8792"/>
                  <a:pt x="12706" y="8792"/>
                </a:cubicBezTo>
                <a:lnTo>
                  <a:pt x="16614" y="8792"/>
                </a:lnTo>
                <a:cubicBezTo>
                  <a:pt x="16967" y="8792"/>
                  <a:pt x="17252" y="8512"/>
                  <a:pt x="17252" y="8161"/>
                </a:cubicBezTo>
                <a:cubicBezTo>
                  <a:pt x="17252" y="7827"/>
                  <a:pt x="16967" y="7546"/>
                  <a:pt x="16614" y="7546"/>
                </a:cubicBezTo>
                <a:lnTo>
                  <a:pt x="12706" y="7546"/>
                </a:lnTo>
                <a:close/>
                <a:moveTo>
                  <a:pt x="6332" y="7762"/>
                </a:moveTo>
                <a:lnTo>
                  <a:pt x="7686" y="7762"/>
                </a:lnTo>
                <a:cubicBezTo>
                  <a:pt x="8007" y="7762"/>
                  <a:pt x="8241" y="7852"/>
                  <a:pt x="8419" y="8031"/>
                </a:cubicBezTo>
                <a:cubicBezTo>
                  <a:pt x="8598" y="8209"/>
                  <a:pt x="8687" y="8471"/>
                  <a:pt x="8687" y="8775"/>
                </a:cubicBezTo>
                <a:cubicBezTo>
                  <a:pt x="8687" y="9114"/>
                  <a:pt x="8597" y="9367"/>
                  <a:pt x="8436" y="9545"/>
                </a:cubicBezTo>
                <a:cubicBezTo>
                  <a:pt x="8276" y="9742"/>
                  <a:pt x="8024" y="9831"/>
                  <a:pt x="7703" y="9831"/>
                </a:cubicBezTo>
                <a:lnTo>
                  <a:pt x="6332" y="9831"/>
                </a:lnTo>
                <a:lnTo>
                  <a:pt x="6332" y="7762"/>
                </a:lnTo>
                <a:close/>
                <a:moveTo>
                  <a:pt x="14742" y="9415"/>
                </a:moveTo>
                <a:cubicBezTo>
                  <a:pt x="13995" y="9415"/>
                  <a:pt x="13369" y="9650"/>
                  <a:pt x="12853" y="10134"/>
                </a:cubicBezTo>
                <a:cubicBezTo>
                  <a:pt x="12337" y="10618"/>
                  <a:pt x="12077" y="11210"/>
                  <a:pt x="12077" y="11873"/>
                </a:cubicBezTo>
                <a:lnTo>
                  <a:pt x="12077" y="12912"/>
                </a:lnTo>
                <a:cubicBezTo>
                  <a:pt x="12077" y="13664"/>
                  <a:pt x="12345" y="14271"/>
                  <a:pt x="12896" y="14738"/>
                </a:cubicBezTo>
                <a:cubicBezTo>
                  <a:pt x="13448" y="15204"/>
                  <a:pt x="14155" y="15438"/>
                  <a:pt x="15027" y="15438"/>
                </a:cubicBezTo>
                <a:cubicBezTo>
                  <a:pt x="15632" y="15438"/>
                  <a:pt x="16145" y="15307"/>
                  <a:pt x="16554" y="15092"/>
                </a:cubicBezTo>
                <a:cubicBezTo>
                  <a:pt x="16963" y="14859"/>
                  <a:pt x="17157" y="14650"/>
                  <a:pt x="17158" y="14417"/>
                </a:cubicBezTo>
                <a:cubicBezTo>
                  <a:pt x="17158" y="14274"/>
                  <a:pt x="17109" y="14111"/>
                  <a:pt x="17002" y="13950"/>
                </a:cubicBezTo>
                <a:cubicBezTo>
                  <a:pt x="16878" y="13789"/>
                  <a:pt x="16731" y="13716"/>
                  <a:pt x="16571" y="13716"/>
                </a:cubicBezTo>
                <a:cubicBezTo>
                  <a:pt x="16482" y="13716"/>
                  <a:pt x="16287" y="13789"/>
                  <a:pt x="15984" y="13950"/>
                </a:cubicBezTo>
                <a:cubicBezTo>
                  <a:pt x="15682" y="14093"/>
                  <a:pt x="15381" y="14184"/>
                  <a:pt x="15061" y="14184"/>
                </a:cubicBezTo>
                <a:cubicBezTo>
                  <a:pt x="14634" y="14184"/>
                  <a:pt x="14293" y="14079"/>
                  <a:pt x="14026" y="13863"/>
                </a:cubicBezTo>
                <a:cubicBezTo>
                  <a:pt x="13777" y="13630"/>
                  <a:pt x="13638" y="13357"/>
                  <a:pt x="13638" y="12998"/>
                </a:cubicBezTo>
                <a:lnTo>
                  <a:pt x="13638" y="12816"/>
                </a:lnTo>
                <a:lnTo>
                  <a:pt x="16114" y="12816"/>
                </a:lnTo>
                <a:cubicBezTo>
                  <a:pt x="16292" y="12816"/>
                  <a:pt x="16430" y="12800"/>
                  <a:pt x="16536" y="12782"/>
                </a:cubicBezTo>
                <a:cubicBezTo>
                  <a:pt x="16643" y="12764"/>
                  <a:pt x="16748" y="12732"/>
                  <a:pt x="16873" y="12678"/>
                </a:cubicBezTo>
                <a:cubicBezTo>
                  <a:pt x="16997" y="12606"/>
                  <a:pt x="17104" y="12493"/>
                  <a:pt x="17158" y="12332"/>
                </a:cubicBezTo>
                <a:cubicBezTo>
                  <a:pt x="17211" y="12170"/>
                  <a:pt x="17252" y="11977"/>
                  <a:pt x="17252" y="11726"/>
                </a:cubicBezTo>
                <a:cubicBezTo>
                  <a:pt x="17252" y="11063"/>
                  <a:pt x="16999" y="10503"/>
                  <a:pt x="16519" y="10073"/>
                </a:cubicBezTo>
                <a:cubicBezTo>
                  <a:pt x="16021" y="9625"/>
                  <a:pt x="15436" y="9415"/>
                  <a:pt x="14742" y="9415"/>
                </a:cubicBezTo>
                <a:close/>
                <a:moveTo>
                  <a:pt x="14708" y="10670"/>
                </a:moveTo>
                <a:cubicBezTo>
                  <a:pt x="15010" y="10670"/>
                  <a:pt x="15253" y="10760"/>
                  <a:pt x="15467" y="10921"/>
                </a:cubicBezTo>
                <a:cubicBezTo>
                  <a:pt x="15662" y="11082"/>
                  <a:pt x="15777" y="11293"/>
                  <a:pt x="15777" y="11562"/>
                </a:cubicBezTo>
                <a:cubicBezTo>
                  <a:pt x="15777" y="11687"/>
                  <a:pt x="15753" y="11777"/>
                  <a:pt x="15700" y="11813"/>
                </a:cubicBezTo>
                <a:cubicBezTo>
                  <a:pt x="15646" y="11848"/>
                  <a:pt x="15557" y="11890"/>
                  <a:pt x="15415" y="11890"/>
                </a:cubicBezTo>
                <a:lnTo>
                  <a:pt x="13638" y="11890"/>
                </a:lnTo>
                <a:lnTo>
                  <a:pt x="13638" y="11562"/>
                </a:lnTo>
                <a:cubicBezTo>
                  <a:pt x="13638" y="11293"/>
                  <a:pt x="13744" y="11082"/>
                  <a:pt x="13957" y="10921"/>
                </a:cubicBezTo>
                <a:cubicBezTo>
                  <a:pt x="14171" y="10742"/>
                  <a:pt x="14423" y="10670"/>
                  <a:pt x="14708" y="10670"/>
                </a:cubicBezTo>
                <a:close/>
                <a:moveTo>
                  <a:pt x="6332" y="11086"/>
                </a:moveTo>
                <a:lnTo>
                  <a:pt x="7720" y="11086"/>
                </a:lnTo>
                <a:cubicBezTo>
                  <a:pt x="8113" y="11086"/>
                  <a:pt x="8395" y="11192"/>
                  <a:pt x="8592" y="11388"/>
                </a:cubicBezTo>
                <a:cubicBezTo>
                  <a:pt x="8806" y="11603"/>
                  <a:pt x="8902" y="11919"/>
                  <a:pt x="8902" y="12384"/>
                </a:cubicBezTo>
                <a:lnTo>
                  <a:pt x="8902" y="12583"/>
                </a:lnTo>
                <a:cubicBezTo>
                  <a:pt x="8902" y="13458"/>
                  <a:pt x="8506" y="13907"/>
                  <a:pt x="7720" y="13907"/>
                </a:cubicBezTo>
                <a:lnTo>
                  <a:pt x="6332" y="13907"/>
                </a:lnTo>
                <a:lnTo>
                  <a:pt x="6332" y="11086"/>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7" name="Freeform 99"/>
          <p:cNvSpPr/>
          <p:nvPr/>
        </p:nvSpPr>
        <p:spPr>
          <a:xfrm>
            <a:off x="4547993" y="3853358"/>
            <a:ext cx="399631" cy="243365"/>
          </a:xfrm>
          <a:custGeom>
            <a:avLst/>
            <a:gdLst/>
            <a:ahLst/>
            <a:cxnLst>
              <a:cxn ang="0">
                <a:pos x="wd2" y="hd2"/>
              </a:cxn>
              <a:cxn ang="5400000">
                <a:pos x="wd2" y="hd2"/>
              </a:cxn>
              <a:cxn ang="10800000">
                <a:pos x="wd2" y="hd2"/>
              </a:cxn>
              <a:cxn ang="16200000">
                <a:pos x="wd2" y="hd2"/>
              </a:cxn>
            </a:cxnLst>
            <a:rect l="0" t="0" r="r" b="b"/>
            <a:pathLst>
              <a:path w="21600" h="21600" extrusionOk="0">
                <a:moveTo>
                  <a:pt x="20867" y="0"/>
                </a:moveTo>
                <a:lnTo>
                  <a:pt x="733" y="0"/>
                </a:lnTo>
                <a:cubicBezTo>
                  <a:pt x="339" y="0"/>
                  <a:pt x="0" y="529"/>
                  <a:pt x="0" y="1205"/>
                </a:cubicBezTo>
                <a:lnTo>
                  <a:pt x="0" y="20395"/>
                </a:lnTo>
                <a:cubicBezTo>
                  <a:pt x="0" y="21071"/>
                  <a:pt x="339" y="21600"/>
                  <a:pt x="733" y="21600"/>
                </a:cubicBezTo>
                <a:lnTo>
                  <a:pt x="20867" y="21600"/>
                </a:lnTo>
                <a:cubicBezTo>
                  <a:pt x="21278" y="21600"/>
                  <a:pt x="21600" y="21071"/>
                  <a:pt x="21600" y="20395"/>
                </a:cubicBezTo>
                <a:lnTo>
                  <a:pt x="21600" y="1205"/>
                </a:lnTo>
                <a:cubicBezTo>
                  <a:pt x="21600" y="529"/>
                  <a:pt x="21278" y="0"/>
                  <a:pt x="20867" y="0"/>
                </a:cubicBezTo>
                <a:close/>
                <a:moveTo>
                  <a:pt x="1268" y="2968"/>
                </a:moveTo>
                <a:lnTo>
                  <a:pt x="7325" y="9610"/>
                </a:lnTo>
                <a:lnTo>
                  <a:pt x="1268" y="18279"/>
                </a:lnTo>
                <a:lnTo>
                  <a:pt x="1268" y="2968"/>
                </a:lnTo>
                <a:close/>
                <a:moveTo>
                  <a:pt x="10809" y="10903"/>
                </a:moveTo>
                <a:lnTo>
                  <a:pt x="2733" y="2087"/>
                </a:lnTo>
                <a:lnTo>
                  <a:pt x="18867" y="2087"/>
                </a:lnTo>
                <a:lnTo>
                  <a:pt x="10809" y="10903"/>
                </a:lnTo>
                <a:close/>
                <a:moveTo>
                  <a:pt x="8415" y="10785"/>
                </a:moveTo>
                <a:lnTo>
                  <a:pt x="10398" y="12960"/>
                </a:lnTo>
                <a:cubicBezTo>
                  <a:pt x="10523" y="13078"/>
                  <a:pt x="10666" y="13166"/>
                  <a:pt x="10809" y="13166"/>
                </a:cubicBezTo>
                <a:cubicBezTo>
                  <a:pt x="10952" y="13166"/>
                  <a:pt x="11095" y="13078"/>
                  <a:pt x="11202" y="12960"/>
                </a:cubicBezTo>
                <a:lnTo>
                  <a:pt x="13185" y="10785"/>
                </a:lnTo>
                <a:lnTo>
                  <a:pt x="19277" y="19513"/>
                </a:lnTo>
                <a:lnTo>
                  <a:pt x="2323" y="19513"/>
                </a:lnTo>
                <a:lnTo>
                  <a:pt x="8415" y="10785"/>
                </a:lnTo>
                <a:close/>
                <a:moveTo>
                  <a:pt x="14275" y="9610"/>
                </a:moveTo>
                <a:lnTo>
                  <a:pt x="20332" y="2968"/>
                </a:lnTo>
                <a:lnTo>
                  <a:pt x="20332" y="18279"/>
                </a:lnTo>
                <a:lnTo>
                  <a:pt x="14275" y="9610"/>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8" name="Freeform 55"/>
          <p:cNvSpPr/>
          <p:nvPr/>
        </p:nvSpPr>
        <p:spPr>
          <a:xfrm>
            <a:off x="1250784" y="5122085"/>
            <a:ext cx="399631" cy="399631"/>
          </a:xfrm>
          <a:custGeom>
            <a:avLst/>
            <a:gdLst/>
            <a:ahLst/>
            <a:cxnLst>
              <a:cxn ang="0">
                <a:pos x="wd2" y="hd2"/>
              </a:cxn>
              <a:cxn ang="5400000">
                <a:pos x="wd2" y="hd2"/>
              </a:cxn>
              <a:cxn ang="10800000">
                <a:pos x="wd2" y="hd2"/>
              </a:cxn>
              <a:cxn ang="16200000">
                <a:pos x="wd2" y="hd2"/>
              </a:cxn>
            </a:cxnLst>
            <a:rect l="0" t="0" r="r" b="b"/>
            <a:pathLst>
              <a:path w="21600" h="21600" extrusionOk="0">
                <a:moveTo>
                  <a:pt x="10791" y="0"/>
                </a:moveTo>
                <a:cubicBezTo>
                  <a:pt x="4842" y="0"/>
                  <a:pt x="0" y="4842"/>
                  <a:pt x="0" y="10791"/>
                </a:cubicBezTo>
                <a:cubicBezTo>
                  <a:pt x="0" y="16759"/>
                  <a:pt x="4842" y="21600"/>
                  <a:pt x="10791" y="21600"/>
                </a:cubicBezTo>
                <a:cubicBezTo>
                  <a:pt x="13686" y="21600"/>
                  <a:pt x="16396" y="20469"/>
                  <a:pt x="18433" y="18433"/>
                </a:cubicBezTo>
                <a:cubicBezTo>
                  <a:pt x="20469" y="16396"/>
                  <a:pt x="21600" y="13686"/>
                  <a:pt x="21600" y="10791"/>
                </a:cubicBezTo>
                <a:cubicBezTo>
                  <a:pt x="21600" y="7915"/>
                  <a:pt x="20469" y="5195"/>
                  <a:pt x="18433" y="3159"/>
                </a:cubicBezTo>
                <a:cubicBezTo>
                  <a:pt x="16396" y="1122"/>
                  <a:pt x="13686" y="0"/>
                  <a:pt x="10791" y="0"/>
                </a:cubicBezTo>
                <a:close/>
                <a:moveTo>
                  <a:pt x="10791" y="1263"/>
                </a:moveTo>
                <a:cubicBezTo>
                  <a:pt x="13346" y="1263"/>
                  <a:pt x="15737" y="2246"/>
                  <a:pt x="17541" y="4050"/>
                </a:cubicBezTo>
                <a:cubicBezTo>
                  <a:pt x="19346" y="5854"/>
                  <a:pt x="20328" y="8254"/>
                  <a:pt x="20328" y="10791"/>
                </a:cubicBezTo>
                <a:cubicBezTo>
                  <a:pt x="20328" y="13346"/>
                  <a:pt x="19346" y="15737"/>
                  <a:pt x="17541" y="17541"/>
                </a:cubicBezTo>
                <a:cubicBezTo>
                  <a:pt x="15737" y="19346"/>
                  <a:pt x="13346" y="20328"/>
                  <a:pt x="10791" y="20328"/>
                </a:cubicBezTo>
                <a:cubicBezTo>
                  <a:pt x="5539" y="20328"/>
                  <a:pt x="1263" y="16062"/>
                  <a:pt x="1263" y="10791"/>
                </a:cubicBezTo>
                <a:cubicBezTo>
                  <a:pt x="1263" y="5539"/>
                  <a:pt x="5539" y="1263"/>
                  <a:pt x="10791" y="1263"/>
                </a:cubicBezTo>
                <a:close/>
                <a:moveTo>
                  <a:pt x="7823" y="5348"/>
                </a:moveTo>
                <a:cubicBezTo>
                  <a:pt x="7505" y="5348"/>
                  <a:pt x="7191" y="5470"/>
                  <a:pt x="6949" y="5712"/>
                </a:cubicBezTo>
                <a:lnTo>
                  <a:pt x="5815" y="6854"/>
                </a:lnTo>
                <a:cubicBezTo>
                  <a:pt x="5152" y="7497"/>
                  <a:pt x="5120" y="8619"/>
                  <a:pt x="5729" y="9995"/>
                </a:cubicBezTo>
                <a:cubicBezTo>
                  <a:pt x="6231" y="11192"/>
                  <a:pt x="7185" y="12519"/>
                  <a:pt x="8386" y="13716"/>
                </a:cubicBezTo>
                <a:cubicBezTo>
                  <a:pt x="9586" y="14914"/>
                  <a:pt x="10889" y="15838"/>
                  <a:pt x="12089" y="16356"/>
                </a:cubicBezTo>
                <a:cubicBezTo>
                  <a:pt x="12752" y="16642"/>
                  <a:pt x="13344" y="16788"/>
                  <a:pt x="13863" y="16788"/>
                </a:cubicBezTo>
                <a:cubicBezTo>
                  <a:pt x="14437" y="16788"/>
                  <a:pt x="14925" y="16609"/>
                  <a:pt x="15265" y="16269"/>
                </a:cubicBezTo>
                <a:lnTo>
                  <a:pt x="16390" y="15127"/>
                </a:lnTo>
                <a:cubicBezTo>
                  <a:pt x="16623" y="14895"/>
                  <a:pt x="16754" y="14592"/>
                  <a:pt x="16754" y="14253"/>
                </a:cubicBezTo>
                <a:cubicBezTo>
                  <a:pt x="16754" y="13931"/>
                  <a:pt x="16623" y="13620"/>
                  <a:pt x="16390" y="13370"/>
                </a:cubicBezTo>
                <a:lnTo>
                  <a:pt x="14980" y="11960"/>
                </a:lnTo>
                <a:cubicBezTo>
                  <a:pt x="14496" y="11477"/>
                  <a:pt x="13707" y="11477"/>
                  <a:pt x="13223" y="11960"/>
                </a:cubicBezTo>
                <a:lnTo>
                  <a:pt x="12687" y="12479"/>
                </a:lnTo>
                <a:cubicBezTo>
                  <a:pt x="11378" y="11782"/>
                  <a:pt x="10314" y="10711"/>
                  <a:pt x="9597" y="9407"/>
                </a:cubicBezTo>
                <a:lnTo>
                  <a:pt x="10142" y="8888"/>
                </a:lnTo>
                <a:cubicBezTo>
                  <a:pt x="10608" y="8405"/>
                  <a:pt x="10608" y="7622"/>
                  <a:pt x="10142" y="7139"/>
                </a:cubicBezTo>
                <a:lnTo>
                  <a:pt x="8706" y="5712"/>
                </a:lnTo>
                <a:cubicBezTo>
                  <a:pt x="8464" y="5470"/>
                  <a:pt x="8141" y="5348"/>
                  <a:pt x="7823" y="5348"/>
                </a:cubicBezTo>
                <a:close/>
                <a:moveTo>
                  <a:pt x="7823" y="6638"/>
                </a:moveTo>
                <a:lnTo>
                  <a:pt x="9208" y="8013"/>
                </a:lnTo>
                <a:lnTo>
                  <a:pt x="8541" y="8671"/>
                </a:lnTo>
                <a:cubicBezTo>
                  <a:pt x="8255" y="8957"/>
                  <a:pt x="8189" y="9421"/>
                  <a:pt x="8368" y="9796"/>
                </a:cubicBezTo>
                <a:cubicBezTo>
                  <a:pt x="9246" y="11494"/>
                  <a:pt x="10603" y="12859"/>
                  <a:pt x="12306" y="13716"/>
                </a:cubicBezTo>
                <a:cubicBezTo>
                  <a:pt x="12682" y="13913"/>
                  <a:pt x="13135" y="13838"/>
                  <a:pt x="13439" y="13535"/>
                </a:cubicBezTo>
                <a:lnTo>
                  <a:pt x="14097" y="12877"/>
                </a:lnTo>
                <a:lnTo>
                  <a:pt x="15482" y="14253"/>
                </a:lnTo>
                <a:lnTo>
                  <a:pt x="14365" y="15378"/>
                </a:lnTo>
                <a:cubicBezTo>
                  <a:pt x="14168" y="15557"/>
                  <a:pt x="13595" y="15625"/>
                  <a:pt x="12591" y="15196"/>
                </a:cubicBezTo>
                <a:cubicBezTo>
                  <a:pt x="11534" y="14749"/>
                  <a:pt x="10352" y="13889"/>
                  <a:pt x="9277" y="12816"/>
                </a:cubicBezTo>
                <a:cubicBezTo>
                  <a:pt x="8184" y="11726"/>
                  <a:pt x="7345" y="10548"/>
                  <a:pt x="6897" y="9493"/>
                </a:cubicBezTo>
                <a:cubicBezTo>
                  <a:pt x="6467" y="8493"/>
                  <a:pt x="6518" y="7924"/>
                  <a:pt x="6715" y="7745"/>
                </a:cubicBezTo>
                <a:lnTo>
                  <a:pt x="7823" y="6638"/>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89" name="Freeform 103"/>
          <p:cNvSpPr/>
          <p:nvPr/>
        </p:nvSpPr>
        <p:spPr>
          <a:xfrm>
            <a:off x="3231264" y="3809809"/>
            <a:ext cx="399631" cy="330464"/>
          </a:xfrm>
          <a:custGeom>
            <a:avLst/>
            <a:gdLst/>
            <a:ahLst/>
            <a:cxnLst>
              <a:cxn ang="0">
                <a:pos x="wd2" y="hd2"/>
              </a:cxn>
              <a:cxn ang="5400000">
                <a:pos x="wd2" y="hd2"/>
              </a:cxn>
              <a:cxn ang="10800000">
                <a:pos x="wd2" y="hd2"/>
              </a:cxn>
              <a:cxn ang="16200000">
                <a:pos x="wd2" y="hd2"/>
              </a:cxn>
            </a:cxnLst>
            <a:rect l="0" t="0" r="r" b="b"/>
            <a:pathLst>
              <a:path w="21600" h="21600" extrusionOk="0">
                <a:moveTo>
                  <a:pt x="20867" y="4675"/>
                </a:moveTo>
                <a:lnTo>
                  <a:pt x="13793" y="4675"/>
                </a:lnTo>
                <a:lnTo>
                  <a:pt x="13793" y="3636"/>
                </a:lnTo>
                <a:cubicBezTo>
                  <a:pt x="13793" y="1645"/>
                  <a:pt x="12453" y="0"/>
                  <a:pt x="10791" y="0"/>
                </a:cubicBezTo>
                <a:cubicBezTo>
                  <a:pt x="9147" y="0"/>
                  <a:pt x="7790" y="1645"/>
                  <a:pt x="7790" y="3636"/>
                </a:cubicBezTo>
                <a:lnTo>
                  <a:pt x="7790" y="4675"/>
                </a:lnTo>
                <a:lnTo>
                  <a:pt x="733" y="4675"/>
                </a:lnTo>
                <a:cubicBezTo>
                  <a:pt x="322" y="4675"/>
                  <a:pt x="0" y="5086"/>
                  <a:pt x="0" y="5562"/>
                </a:cubicBezTo>
                <a:lnTo>
                  <a:pt x="0" y="20713"/>
                </a:lnTo>
                <a:cubicBezTo>
                  <a:pt x="0" y="21210"/>
                  <a:pt x="322" y="21600"/>
                  <a:pt x="733" y="21600"/>
                </a:cubicBezTo>
                <a:lnTo>
                  <a:pt x="20867" y="21600"/>
                </a:lnTo>
                <a:cubicBezTo>
                  <a:pt x="21261" y="21600"/>
                  <a:pt x="21600" y="21210"/>
                  <a:pt x="21600" y="20713"/>
                </a:cubicBezTo>
                <a:lnTo>
                  <a:pt x="21600" y="5562"/>
                </a:lnTo>
                <a:cubicBezTo>
                  <a:pt x="21600" y="5086"/>
                  <a:pt x="21261" y="4675"/>
                  <a:pt x="20867" y="4675"/>
                </a:cubicBezTo>
                <a:close/>
                <a:moveTo>
                  <a:pt x="9058" y="3636"/>
                </a:moveTo>
                <a:cubicBezTo>
                  <a:pt x="9058" y="2489"/>
                  <a:pt x="9844" y="1537"/>
                  <a:pt x="10791" y="1537"/>
                </a:cubicBezTo>
                <a:cubicBezTo>
                  <a:pt x="11756" y="1537"/>
                  <a:pt x="12524" y="2489"/>
                  <a:pt x="12524" y="3636"/>
                </a:cubicBezTo>
                <a:lnTo>
                  <a:pt x="12524" y="4675"/>
                </a:lnTo>
                <a:lnTo>
                  <a:pt x="9058" y="4675"/>
                </a:lnTo>
                <a:lnTo>
                  <a:pt x="9058" y="3636"/>
                </a:lnTo>
                <a:close/>
                <a:moveTo>
                  <a:pt x="2859" y="20085"/>
                </a:moveTo>
                <a:lnTo>
                  <a:pt x="1268" y="20085"/>
                </a:lnTo>
                <a:lnTo>
                  <a:pt x="1268" y="6212"/>
                </a:lnTo>
                <a:lnTo>
                  <a:pt x="2859" y="6212"/>
                </a:lnTo>
                <a:lnTo>
                  <a:pt x="2859" y="20085"/>
                </a:lnTo>
                <a:close/>
                <a:moveTo>
                  <a:pt x="5664" y="20085"/>
                </a:moveTo>
                <a:lnTo>
                  <a:pt x="4127" y="20085"/>
                </a:lnTo>
                <a:lnTo>
                  <a:pt x="4127" y="6212"/>
                </a:lnTo>
                <a:lnTo>
                  <a:pt x="5664" y="6212"/>
                </a:lnTo>
                <a:lnTo>
                  <a:pt x="5664" y="20085"/>
                </a:lnTo>
                <a:close/>
                <a:moveTo>
                  <a:pt x="14668" y="20085"/>
                </a:moveTo>
                <a:lnTo>
                  <a:pt x="6932" y="20085"/>
                </a:lnTo>
                <a:lnTo>
                  <a:pt x="6932" y="6212"/>
                </a:lnTo>
                <a:lnTo>
                  <a:pt x="14668" y="6212"/>
                </a:lnTo>
                <a:lnTo>
                  <a:pt x="14668" y="20085"/>
                </a:lnTo>
                <a:close/>
                <a:moveTo>
                  <a:pt x="17455" y="20085"/>
                </a:moveTo>
                <a:lnTo>
                  <a:pt x="15936" y="20085"/>
                </a:lnTo>
                <a:lnTo>
                  <a:pt x="15936" y="6212"/>
                </a:lnTo>
                <a:lnTo>
                  <a:pt x="17455" y="6212"/>
                </a:lnTo>
                <a:lnTo>
                  <a:pt x="17455" y="20085"/>
                </a:lnTo>
                <a:close/>
                <a:moveTo>
                  <a:pt x="20332" y="20085"/>
                </a:moveTo>
                <a:lnTo>
                  <a:pt x="18724" y="20085"/>
                </a:lnTo>
                <a:lnTo>
                  <a:pt x="18724" y="6212"/>
                </a:lnTo>
                <a:lnTo>
                  <a:pt x="20332" y="6212"/>
                </a:lnTo>
                <a:lnTo>
                  <a:pt x="20332" y="20085"/>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90" name="Freeform 104"/>
          <p:cNvSpPr/>
          <p:nvPr/>
        </p:nvSpPr>
        <p:spPr>
          <a:xfrm>
            <a:off x="2555344" y="3775257"/>
            <a:ext cx="399631" cy="399630"/>
          </a:xfrm>
          <a:custGeom>
            <a:avLst/>
            <a:gdLst/>
            <a:ahLst/>
            <a:cxnLst>
              <a:cxn ang="0">
                <a:pos x="wd2" y="hd2"/>
              </a:cxn>
              <a:cxn ang="5400000">
                <a:pos x="wd2" y="hd2"/>
              </a:cxn>
              <a:cxn ang="10800000">
                <a:pos x="wd2" y="hd2"/>
              </a:cxn>
              <a:cxn ang="16200000">
                <a:pos x="wd2" y="hd2"/>
              </a:cxn>
            </a:cxnLst>
            <a:rect l="0" t="0" r="r" b="b"/>
            <a:pathLst>
              <a:path w="21600" h="21600" extrusionOk="0">
                <a:moveTo>
                  <a:pt x="10740" y="0"/>
                </a:moveTo>
                <a:cubicBezTo>
                  <a:pt x="10117" y="0"/>
                  <a:pt x="9601" y="231"/>
                  <a:pt x="9156" y="658"/>
                </a:cubicBezTo>
                <a:cubicBezTo>
                  <a:pt x="8729" y="1085"/>
                  <a:pt x="8516" y="1619"/>
                  <a:pt x="8516" y="2224"/>
                </a:cubicBezTo>
                <a:cubicBezTo>
                  <a:pt x="8516" y="2829"/>
                  <a:pt x="8729" y="3363"/>
                  <a:pt x="9156" y="3790"/>
                </a:cubicBezTo>
                <a:cubicBezTo>
                  <a:pt x="9601" y="4217"/>
                  <a:pt x="10117" y="4431"/>
                  <a:pt x="10740" y="4431"/>
                </a:cubicBezTo>
                <a:cubicBezTo>
                  <a:pt x="11345" y="4431"/>
                  <a:pt x="11861" y="4217"/>
                  <a:pt x="12306" y="3790"/>
                </a:cubicBezTo>
                <a:cubicBezTo>
                  <a:pt x="12733" y="3363"/>
                  <a:pt x="12946" y="2829"/>
                  <a:pt x="12946" y="2224"/>
                </a:cubicBezTo>
                <a:cubicBezTo>
                  <a:pt x="12946" y="1619"/>
                  <a:pt x="12733" y="1085"/>
                  <a:pt x="12306" y="658"/>
                </a:cubicBezTo>
                <a:cubicBezTo>
                  <a:pt x="11861" y="231"/>
                  <a:pt x="11345" y="0"/>
                  <a:pt x="10740" y="0"/>
                </a:cubicBezTo>
                <a:close/>
                <a:moveTo>
                  <a:pt x="10740" y="1263"/>
                </a:moveTo>
                <a:cubicBezTo>
                  <a:pt x="11007" y="1263"/>
                  <a:pt x="11219" y="1353"/>
                  <a:pt x="11397" y="1549"/>
                </a:cubicBezTo>
                <a:cubicBezTo>
                  <a:pt x="11593" y="1745"/>
                  <a:pt x="11683" y="1957"/>
                  <a:pt x="11683" y="2224"/>
                </a:cubicBezTo>
                <a:cubicBezTo>
                  <a:pt x="11683" y="2491"/>
                  <a:pt x="11593" y="2703"/>
                  <a:pt x="11397" y="2899"/>
                </a:cubicBezTo>
                <a:cubicBezTo>
                  <a:pt x="11219" y="3077"/>
                  <a:pt x="11007" y="3167"/>
                  <a:pt x="10740" y="3167"/>
                </a:cubicBezTo>
                <a:cubicBezTo>
                  <a:pt x="10455" y="3167"/>
                  <a:pt x="10243" y="3077"/>
                  <a:pt x="10065" y="2899"/>
                </a:cubicBezTo>
                <a:cubicBezTo>
                  <a:pt x="9869" y="2703"/>
                  <a:pt x="9779" y="2491"/>
                  <a:pt x="9779" y="2224"/>
                </a:cubicBezTo>
                <a:cubicBezTo>
                  <a:pt x="9779" y="1957"/>
                  <a:pt x="9869" y="1745"/>
                  <a:pt x="10065" y="1549"/>
                </a:cubicBezTo>
                <a:cubicBezTo>
                  <a:pt x="10243" y="1353"/>
                  <a:pt x="10455" y="1263"/>
                  <a:pt x="10740" y="1263"/>
                </a:cubicBezTo>
                <a:close/>
                <a:moveTo>
                  <a:pt x="9277" y="4362"/>
                </a:moveTo>
                <a:cubicBezTo>
                  <a:pt x="9026" y="4362"/>
                  <a:pt x="8791" y="4392"/>
                  <a:pt x="8576" y="4483"/>
                </a:cubicBezTo>
                <a:cubicBezTo>
                  <a:pt x="8361" y="4573"/>
                  <a:pt x="8184" y="4683"/>
                  <a:pt x="8022" y="4846"/>
                </a:cubicBezTo>
                <a:cubicBezTo>
                  <a:pt x="7879" y="4973"/>
                  <a:pt x="7749" y="5140"/>
                  <a:pt x="7642" y="5339"/>
                </a:cubicBezTo>
                <a:cubicBezTo>
                  <a:pt x="7552" y="5502"/>
                  <a:pt x="7488" y="5678"/>
                  <a:pt x="7417" y="5859"/>
                </a:cubicBezTo>
                <a:cubicBezTo>
                  <a:pt x="7363" y="6022"/>
                  <a:pt x="7323" y="6205"/>
                  <a:pt x="7287" y="6404"/>
                </a:cubicBezTo>
                <a:cubicBezTo>
                  <a:pt x="7251" y="6585"/>
                  <a:pt x="7236" y="6769"/>
                  <a:pt x="7218" y="6932"/>
                </a:cubicBezTo>
                <a:cubicBezTo>
                  <a:pt x="7218" y="7076"/>
                  <a:pt x="7200" y="7236"/>
                  <a:pt x="7200" y="7399"/>
                </a:cubicBezTo>
                <a:cubicBezTo>
                  <a:pt x="7200" y="8050"/>
                  <a:pt x="7487" y="8445"/>
                  <a:pt x="7702" y="8663"/>
                </a:cubicBezTo>
                <a:cubicBezTo>
                  <a:pt x="8025" y="8970"/>
                  <a:pt x="8455" y="9138"/>
                  <a:pt x="8957" y="9138"/>
                </a:cubicBezTo>
                <a:lnTo>
                  <a:pt x="12592" y="9138"/>
                </a:lnTo>
                <a:cubicBezTo>
                  <a:pt x="13093" y="9138"/>
                  <a:pt x="13507" y="8970"/>
                  <a:pt x="13829" y="8663"/>
                </a:cubicBezTo>
                <a:cubicBezTo>
                  <a:pt x="14062" y="8445"/>
                  <a:pt x="14331" y="8050"/>
                  <a:pt x="14331" y="7399"/>
                </a:cubicBezTo>
                <a:cubicBezTo>
                  <a:pt x="14331" y="7236"/>
                  <a:pt x="14332" y="7076"/>
                  <a:pt x="14314" y="6932"/>
                </a:cubicBezTo>
                <a:cubicBezTo>
                  <a:pt x="14296" y="6769"/>
                  <a:pt x="14272" y="6585"/>
                  <a:pt x="14236" y="6404"/>
                </a:cubicBezTo>
                <a:cubicBezTo>
                  <a:pt x="14200" y="6205"/>
                  <a:pt x="14168" y="6022"/>
                  <a:pt x="14115" y="5859"/>
                </a:cubicBezTo>
                <a:cubicBezTo>
                  <a:pt x="14061" y="5678"/>
                  <a:pt x="13971" y="5502"/>
                  <a:pt x="13881" y="5339"/>
                </a:cubicBezTo>
                <a:cubicBezTo>
                  <a:pt x="13773" y="5140"/>
                  <a:pt x="13643" y="4973"/>
                  <a:pt x="13500" y="4846"/>
                </a:cubicBezTo>
                <a:cubicBezTo>
                  <a:pt x="13357" y="4683"/>
                  <a:pt x="13161" y="4573"/>
                  <a:pt x="12946" y="4483"/>
                </a:cubicBezTo>
                <a:cubicBezTo>
                  <a:pt x="12731" y="4392"/>
                  <a:pt x="12505" y="4362"/>
                  <a:pt x="12254" y="4362"/>
                </a:cubicBezTo>
                <a:cubicBezTo>
                  <a:pt x="12057" y="4362"/>
                  <a:pt x="11878" y="4452"/>
                  <a:pt x="11735" y="4561"/>
                </a:cubicBezTo>
                <a:cubicBezTo>
                  <a:pt x="11645" y="4615"/>
                  <a:pt x="11531" y="4670"/>
                  <a:pt x="11423" y="4742"/>
                </a:cubicBezTo>
                <a:cubicBezTo>
                  <a:pt x="11370" y="4779"/>
                  <a:pt x="11282" y="4826"/>
                  <a:pt x="11120" y="4881"/>
                </a:cubicBezTo>
                <a:cubicBezTo>
                  <a:pt x="10888" y="4953"/>
                  <a:pt x="10653" y="4953"/>
                  <a:pt x="10402" y="4881"/>
                </a:cubicBezTo>
                <a:cubicBezTo>
                  <a:pt x="10241" y="4826"/>
                  <a:pt x="10153" y="4778"/>
                  <a:pt x="10099" y="4742"/>
                </a:cubicBezTo>
                <a:cubicBezTo>
                  <a:pt x="9992" y="4670"/>
                  <a:pt x="9886" y="4615"/>
                  <a:pt x="9796" y="4561"/>
                </a:cubicBezTo>
                <a:cubicBezTo>
                  <a:pt x="9653" y="4452"/>
                  <a:pt x="9492" y="4362"/>
                  <a:pt x="9277" y="4362"/>
                </a:cubicBezTo>
                <a:close/>
                <a:moveTo>
                  <a:pt x="9147" y="5642"/>
                </a:moveTo>
                <a:cubicBezTo>
                  <a:pt x="9219" y="5697"/>
                  <a:pt x="9308" y="5770"/>
                  <a:pt x="9416" y="5824"/>
                </a:cubicBezTo>
                <a:cubicBezTo>
                  <a:pt x="9577" y="5933"/>
                  <a:pt x="9780" y="6029"/>
                  <a:pt x="10013" y="6101"/>
                </a:cubicBezTo>
                <a:cubicBezTo>
                  <a:pt x="10514" y="6264"/>
                  <a:pt x="11035" y="6264"/>
                  <a:pt x="11518" y="6101"/>
                </a:cubicBezTo>
                <a:cubicBezTo>
                  <a:pt x="11751" y="6029"/>
                  <a:pt x="11946" y="5933"/>
                  <a:pt x="12107" y="5824"/>
                </a:cubicBezTo>
                <a:cubicBezTo>
                  <a:pt x="12214" y="5770"/>
                  <a:pt x="12303" y="5697"/>
                  <a:pt x="12393" y="5642"/>
                </a:cubicBezTo>
                <a:cubicBezTo>
                  <a:pt x="12428" y="5660"/>
                  <a:pt x="12443" y="5659"/>
                  <a:pt x="12479" y="5677"/>
                </a:cubicBezTo>
                <a:cubicBezTo>
                  <a:pt x="12533" y="5695"/>
                  <a:pt x="12590" y="5736"/>
                  <a:pt x="12626" y="5772"/>
                </a:cubicBezTo>
                <a:cubicBezTo>
                  <a:pt x="12680" y="5826"/>
                  <a:pt x="12737" y="5881"/>
                  <a:pt x="12773" y="5971"/>
                </a:cubicBezTo>
                <a:cubicBezTo>
                  <a:pt x="12827" y="6062"/>
                  <a:pt x="12877" y="6149"/>
                  <a:pt x="12894" y="6239"/>
                </a:cubicBezTo>
                <a:cubicBezTo>
                  <a:pt x="12930" y="6366"/>
                  <a:pt x="12963" y="6494"/>
                  <a:pt x="12981" y="6620"/>
                </a:cubicBezTo>
                <a:cubicBezTo>
                  <a:pt x="13017" y="6765"/>
                  <a:pt x="13041" y="6892"/>
                  <a:pt x="13042" y="7018"/>
                </a:cubicBezTo>
                <a:cubicBezTo>
                  <a:pt x="13059" y="7145"/>
                  <a:pt x="13059" y="7272"/>
                  <a:pt x="13059" y="7399"/>
                </a:cubicBezTo>
                <a:cubicBezTo>
                  <a:pt x="13059" y="7598"/>
                  <a:pt x="13000" y="7692"/>
                  <a:pt x="12946" y="7728"/>
                </a:cubicBezTo>
                <a:cubicBezTo>
                  <a:pt x="12893" y="7782"/>
                  <a:pt x="12807" y="7849"/>
                  <a:pt x="12592" y="7849"/>
                </a:cubicBezTo>
                <a:lnTo>
                  <a:pt x="8957" y="7849"/>
                </a:lnTo>
                <a:cubicBezTo>
                  <a:pt x="8724" y="7849"/>
                  <a:pt x="8630" y="7782"/>
                  <a:pt x="8576" y="7728"/>
                </a:cubicBezTo>
                <a:cubicBezTo>
                  <a:pt x="8540" y="7692"/>
                  <a:pt x="8472" y="7598"/>
                  <a:pt x="8472" y="7399"/>
                </a:cubicBezTo>
                <a:cubicBezTo>
                  <a:pt x="8472" y="7272"/>
                  <a:pt x="8490" y="7145"/>
                  <a:pt x="8490" y="7018"/>
                </a:cubicBezTo>
                <a:cubicBezTo>
                  <a:pt x="8508" y="6892"/>
                  <a:pt x="8506" y="6765"/>
                  <a:pt x="8542" y="6620"/>
                </a:cubicBezTo>
                <a:cubicBezTo>
                  <a:pt x="8560" y="6494"/>
                  <a:pt x="8592" y="6366"/>
                  <a:pt x="8628" y="6239"/>
                </a:cubicBezTo>
                <a:cubicBezTo>
                  <a:pt x="8664" y="6149"/>
                  <a:pt x="8704" y="6062"/>
                  <a:pt x="8758" y="5971"/>
                </a:cubicBezTo>
                <a:cubicBezTo>
                  <a:pt x="8794" y="5881"/>
                  <a:pt x="8843" y="5826"/>
                  <a:pt x="8896" y="5772"/>
                </a:cubicBezTo>
                <a:cubicBezTo>
                  <a:pt x="8932" y="5736"/>
                  <a:pt x="8990" y="5695"/>
                  <a:pt x="9044" y="5677"/>
                </a:cubicBezTo>
                <a:cubicBezTo>
                  <a:pt x="9079" y="5659"/>
                  <a:pt x="9112" y="5660"/>
                  <a:pt x="9147" y="5642"/>
                </a:cubicBezTo>
                <a:close/>
                <a:moveTo>
                  <a:pt x="6430" y="9441"/>
                </a:moveTo>
                <a:cubicBezTo>
                  <a:pt x="6270" y="9468"/>
                  <a:pt x="6123" y="9565"/>
                  <a:pt x="6023" y="9710"/>
                </a:cubicBezTo>
                <a:lnTo>
                  <a:pt x="4924" y="11241"/>
                </a:lnTo>
                <a:cubicBezTo>
                  <a:pt x="4708" y="11530"/>
                  <a:pt x="4774" y="11925"/>
                  <a:pt x="5063" y="12124"/>
                </a:cubicBezTo>
                <a:cubicBezTo>
                  <a:pt x="5171" y="12214"/>
                  <a:pt x="5299" y="12254"/>
                  <a:pt x="5444" y="12254"/>
                </a:cubicBezTo>
                <a:cubicBezTo>
                  <a:pt x="5642" y="12254"/>
                  <a:pt x="5828" y="12158"/>
                  <a:pt x="5954" y="11977"/>
                </a:cubicBezTo>
                <a:lnTo>
                  <a:pt x="7053" y="10445"/>
                </a:lnTo>
                <a:cubicBezTo>
                  <a:pt x="7270" y="10156"/>
                  <a:pt x="7195" y="9761"/>
                  <a:pt x="6906" y="9563"/>
                </a:cubicBezTo>
                <a:cubicBezTo>
                  <a:pt x="6762" y="9454"/>
                  <a:pt x="6590" y="9414"/>
                  <a:pt x="6430" y="9441"/>
                </a:cubicBezTo>
                <a:close/>
                <a:moveTo>
                  <a:pt x="15023" y="9441"/>
                </a:moveTo>
                <a:cubicBezTo>
                  <a:pt x="14863" y="9414"/>
                  <a:pt x="14692" y="9454"/>
                  <a:pt x="14547" y="9563"/>
                </a:cubicBezTo>
                <a:cubicBezTo>
                  <a:pt x="14259" y="9761"/>
                  <a:pt x="14192" y="10156"/>
                  <a:pt x="14409" y="10445"/>
                </a:cubicBezTo>
                <a:lnTo>
                  <a:pt x="15508" y="11977"/>
                </a:lnTo>
                <a:cubicBezTo>
                  <a:pt x="15634" y="12158"/>
                  <a:pt x="15811" y="12254"/>
                  <a:pt x="16010" y="12254"/>
                </a:cubicBezTo>
                <a:cubicBezTo>
                  <a:pt x="16154" y="12254"/>
                  <a:pt x="16282" y="12214"/>
                  <a:pt x="16391" y="12124"/>
                </a:cubicBezTo>
                <a:cubicBezTo>
                  <a:pt x="16679" y="11925"/>
                  <a:pt x="16754" y="11530"/>
                  <a:pt x="16538" y="11241"/>
                </a:cubicBezTo>
                <a:lnTo>
                  <a:pt x="15439" y="9710"/>
                </a:lnTo>
                <a:cubicBezTo>
                  <a:pt x="15339" y="9565"/>
                  <a:pt x="15183" y="9468"/>
                  <a:pt x="15023" y="9441"/>
                </a:cubicBezTo>
                <a:close/>
                <a:moveTo>
                  <a:pt x="3471" y="12531"/>
                </a:moveTo>
                <a:cubicBezTo>
                  <a:pt x="2866" y="12531"/>
                  <a:pt x="2331" y="12744"/>
                  <a:pt x="1904" y="13188"/>
                </a:cubicBezTo>
                <a:cubicBezTo>
                  <a:pt x="1477" y="13616"/>
                  <a:pt x="1247" y="14132"/>
                  <a:pt x="1247" y="14755"/>
                </a:cubicBezTo>
                <a:cubicBezTo>
                  <a:pt x="1247" y="15360"/>
                  <a:pt x="1477" y="15894"/>
                  <a:pt x="1904" y="16321"/>
                </a:cubicBezTo>
                <a:cubicBezTo>
                  <a:pt x="2331" y="16748"/>
                  <a:pt x="2866" y="16962"/>
                  <a:pt x="3471" y="16962"/>
                </a:cubicBezTo>
                <a:cubicBezTo>
                  <a:pt x="4076" y="16962"/>
                  <a:pt x="4610" y="16748"/>
                  <a:pt x="5037" y="16321"/>
                </a:cubicBezTo>
                <a:cubicBezTo>
                  <a:pt x="5464" y="15894"/>
                  <a:pt x="5677" y="15360"/>
                  <a:pt x="5677" y="14755"/>
                </a:cubicBezTo>
                <a:cubicBezTo>
                  <a:pt x="5677" y="14150"/>
                  <a:pt x="5464" y="13616"/>
                  <a:pt x="5037" y="13188"/>
                </a:cubicBezTo>
                <a:cubicBezTo>
                  <a:pt x="4610" y="12744"/>
                  <a:pt x="4076" y="12531"/>
                  <a:pt x="3471" y="12531"/>
                </a:cubicBezTo>
                <a:close/>
                <a:moveTo>
                  <a:pt x="17991" y="12531"/>
                </a:moveTo>
                <a:cubicBezTo>
                  <a:pt x="17386" y="12531"/>
                  <a:pt x="16852" y="12744"/>
                  <a:pt x="16425" y="13188"/>
                </a:cubicBezTo>
                <a:cubicBezTo>
                  <a:pt x="15998" y="13616"/>
                  <a:pt x="15785" y="14150"/>
                  <a:pt x="15785" y="14755"/>
                </a:cubicBezTo>
                <a:cubicBezTo>
                  <a:pt x="15785" y="15360"/>
                  <a:pt x="15998" y="15894"/>
                  <a:pt x="16425" y="16321"/>
                </a:cubicBezTo>
                <a:cubicBezTo>
                  <a:pt x="16852" y="16748"/>
                  <a:pt x="17386" y="16962"/>
                  <a:pt x="17991" y="16962"/>
                </a:cubicBezTo>
                <a:cubicBezTo>
                  <a:pt x="18596" y="16962"/>
                  <a:pt x="19131" y="16748"/>
                  <a:pt x="19558" y="16321"/>
                </a:cubicBezTo>
                <a:cubicBezTo>
                  <a:pt x="19985" y="15894"/>
                  <a:pt x="20215" y="15360"/>
                  <a:pt x="20215" y="14755"/>
                </a:cubicBezTo>
                <a:cubicBezTo>
                  <a:pt x="20215" y="14150"/>
                  <a:pt x="19985" y="13616"/>
                  <a:pt x="19558" y="13188"/>
                </a:cubicBezTo>
                <a:cubicBezTo>
                  <a:pt x="19131" y="12744"/>
                  <a:pt x="18596" y="12531"/>
                  <a:pt x="17991" y="12531"/>
                </a:cubicBezTo>
                <a:close/>
                <a:moveTo>
                  <a:pt x="3471" y="13794"/>
                </a:moveTo>
                <a:cubicBezTo>
                  <a:pt x="3738" y="13794"/>
                  <a:pt x="3950" y="13884"/>
                  <a:pt x="4146" y="14080"/>
                </a:cubicBezTo>
                <a:cubicBezTo>
                  <a:pt x="4324" y="14276"/>
                  <a:pt x="4414" y="14488"/>
                  <a:pt x="4414" y="14755"/>
                </a:cubicBezTo>
                <a:cubicBezTo>
                  <a:pt x="4414" y="15022"/>
                  <a:pt x="4324" y="15234"/>
                  <a:pt x="4146" y="15430"/>
                </a:cubicBezTo>
                <a:cubicBezTo>
                  <a:pt x="3950" y="15608"/>
                  <a:pt x="3737" y="15698"/>
                  <a:pt x="3471" y="15698"/>
                </a:cubicBezTo>
                <a:cubicBezTo>
                  <a:pt x="3204" y="15698"/>
                  <a:pt x="2991" y="15608"/>
                  <a:pt x="2796" y="15430"/>
                </a:cubicBezTo>
                <a:cubicBezTo>
                  <a:pt x="2600" y="15234"/>
                  <a:pt x="2510" y="15022"/>
                  <a:pt x="2510" y="14755"/>
                </a:cubicBezTo>
                <a:cubicBezTo>
                  <a:pt x="2510" y="14488"/>
                  <a:pt x="2600" y="14276"/>
                  <a:pt x="2796" y="14080"/>
                </a:cubicBezTo>
                <a:cubicBezTo>
                  <a:pt x="2991" y="13884"/>
                  <a:pt x="3204" y="13794"/>
                  <a:pt x="3471" y="13794"/>
                </a:cubicBezTo>
                <a:close/>
                <a:moveTo>
                  <a:pt x="17991" y="13794"/>
                </a:moveTo>
                <a:cubicBezTo>
                  <a:pt x="18258" y="13794"/>
                  <a:pt x="18471" y="13884"/>
                  <a:pt x="18666" y="14080"/>
                </a:cubicBezTo>
                <a:cubicBezTo>
                  <a:pt x="18862" y="14276"/>
                  <a:pt x="18952" y="14488"/>
                  <a:pt x="18952" y="14755"/>
                </a:cubicBezTo>
                <a:cubicBezTo>
                  <a:pt x="18952" y="15022"/>
                  <a:pt x="18862" y="15234"/>
                  <a:pt x="18666" y="15430"/>
                </a:cubicBezTo>
                <a:cubicBezTo>
                  <a:pt x="18471" y="15608"/>
                  <a:pt x="18258" y="15698"/>
                  <a:pt x="17991" y="15698"/>
                </a:cubicBezTo>
                <a:cubicBezTo>
                  <a:pt x="17725" y="15698"/>
                  <a:pt x="17512" y="15608"/>
                  <a:pt x="17316" y="15430"/>
                </a:cubicBezTo>
                <a:cubicBezTo>
                  <a:pt x="17139" y="15234"/>
                  <a:pt x="17048" y="15022"/>
                  <a:pt x="17048" y="14755"/>
                </a:cubicBezTo>
                <a:cubicBezTo>
                  <a:pt x="17048" y="14488"/>
                  <a:pt x="17139" y="14276"/>
                  <a:pt x="17316" y="14080"/>
                </a:cubicBezTo>
                <a:cubicBezTo>
                  <a:pt x="17512" y="13884"/>
                  <a:pt x="17724" y="13794"/>
                  <a:pt x="17991" y="13794"/>
                </a:cubicBezTo>
                <a:close/>
                <a:moveTo>
                  <a:pt x="2043" y="16892"/>
                </a:moveTo>
                <a:cubicBezTo>
                  <a:pt x="1812" y="16892"/>
                  <a:pt x="1563" y="16924"/>
                  <a:pt x="1368" y="17013"/>
                </a:cubicBezTo>
                <a:cubicBezTo>
                  <a:pt x="1137" y="17103"/>
                  <a:pt x="957" y="17208"/>
                  <a:pt x="797" y="17368"/>
                </a:cubicBezTo>
                <a:cubicBezTo>
                  <a:pt x="654" y="17493"/>
                  <a:pt x="531" y="17657"/>
                  <a:pt x="442" y="17836"/>
                </a:cubicBezTo>
                <a:cubicBezTo>
                  <a:pt x="335" y="18014"/>
                  <a:pt x="262" y="18194"/>
                  <a:pt x="208" y="18372"/>
                </a:cubicBezTo>
                <a:cubicBezTo>
                  <a:pt x="155" y="18533"/>
                  <a:pt x="105" y="18713"/>
                  <a:pt x="70" y="18891"/>
                </a:cubicBezTo>
                <a:cubicBezTo>
                  <a:pt x="52" y="19088"/>
                  <a:pt x="18" y="19259"/>
                  <a:pt x="18" y="19419"/>
                </a:cubicBezTo>
                <a:cubicBezTo>
                  <a:pt x="0" y="19562"/>
                  <a:pt x="0" y="19726"/>
                  <a:pt x="0" y="19887"/>
                </a:cubicBezTo>
                <a:cubicBezTo>
                  <a:pt x="0" y="20528"/>
                  <a:pt x="263" y="20901"/>
                  <a:pt x="494" y="21133"/>
                </a:cubicBezTo>
                <a:cubicBezTo>
                  <a:pt x="814" y="21436"/>
                  <a:pt x="1224" y="21600"/>
                  <a:pt x="1723" y="21600"/>
                </a:cubicBezTo>
                <a:lnTo>
                  <a:pt x="5331" y="21600"/>
                </a:lnTo>
                <a:cubicBezTo>
                  <a:pt x="5829" y="21600"/>
                  <a:pt x="6240" y="21436"/>
                  <a:pt x="6560" y="21133"/>
                </a:cubicBezTo>
                <a:cubicBezTo>
                  <a:pt x="6791" y="20919"/>
                  <a:pt x="7062" y="20528"/>
                  <a:pt x="7062" y="19887"/>
                </a:cubicBezTo>
                <a:cubicBezTo>
                  <a:pt x="7062" y="19726"/>
                  <a:pt x="7062" y="19562"/>
                  <a:pt x="7045" y="19419"/>
                </a:cubicBezTo>
                <a:cubicBezTo>
                  <a:pt x="7045" y="19259"/>
                  <a:pt x="7010" y="19087"/>
                  <a:pt x="6993" y="18891"/>
                </a:cubicBezTo>
                <a:cubicBezTo>
                  <a:pt x="6957" y="18713"/>
                  <a:pt x="6899" y="18533"/>
                  <a:pt x="6846" y="18372"/>
                </a:cubicBezTo>
                <a:cubicBezTo>
                  <a:pt x="6792" y="18194"/>
                  <a:pt x="6719" y="18014"/>
                  <a:pt x="6612" y="17836"/>
                </a:cubicBezTo>
                <a:cubicBezTo>
                  <a:pt x="6523" y="17657"/>
                  <a:pt x="6399" y="17493"/>
                  <a:pt x="6257" y="17368"/>
                </a:cubicBezTo>
                <a:cubicBezTo>
                  <a:pt x="6097" y="17208"/>
                  <a:pt x="5899" y="17103"/>
                  <a:pt x="5686" y="17013"/>
                </a:cubicBezTo>
                <a:cubicBezTo>
                  <a:pt x="5472" y="16924"/>
                  <a:pt x="5243" y="16892"/>
                  <a:pt x="4994" y="16892"/>
                </a:cubicBezTo>
                <a:cubicBezTo>
                  <a:pt x="4798" y="16892"/>
                  <a:pt x="4643" y="16976"/>
                  <a:pt x="4483" y="17065"/>
                </a:cubicBezTo>
                <a:cubicBezTo>
                  <a:pt x="4394" y="17137"/>
                  <a:pt x="4305" y="17193"/>
                  <a:pt x="4180" y="17264"/>
                </a:cubicBezTo>
                <a:cubicBezTo>
                  <a:pt x="4145" y="17300"/>
                  <a:pt x="4055" y="17358"/>
                  <a:pt x="3895" y="17412"/>
                </a:cubicBezTo>
                <a:cubicBezTo>
                  <a:pt x="3646" y="17483"/>
                  <a:pt x="3417" y="17483"/>
                  <a:pt x="3168" y="17412"/>
                </a:cubicBezTo>
                <a:cubicBezTo>
                  <a:pt x="3008" y="17358"/>
                  <a:pt x="2918" y="17300"/>
                  <a:pt x="2882" y="17264"/>
                </a:cubicBezTo>
                <a:cubicBezTo>
                  <a:pt x="2758" y="17193"/>
                  <a:pt x="2668" y="17137"/>
                  <a:pt x="2579" y="17065"/>
                </a:cubicBezTo>
                <a:cubicBezTo>
                  <a:pt x="2419" y="16976"/>
                  <a:pt x="2256" y="16892"/>
                  <a:pt x="2043" y="16892"/>
                </a:cubicBezTo>
                <a:close/>
                <a:moveTo>
                  <a:pt x="16546" y="16892"/>
                </a:moveTo>
                <a:cubicBezTo>
                  <a:pt x="16295" y="16892"/>
                  <a:pt x="16060" y="16924"/>
                  <a:pt x="15845" y="17013"/>
                </a:cubicBezTo>
                <a:cubicBezTo>
                  <a:pt x="15630" y="17103"/>
                  <a:pt x="15435" y="17208"/>
                  <a:pt x="15291" y="17368"/>
                </a:cubicBezTo>
                <a:cubicBezTo>
                  <a:pt x="15148" y="17493"/>
                  <a:pt x="15018" y="17657"/>
                  <a:pt x="14911" y="17836"/>
                </a:cubicBezTo>
                <a:cubicBezTo>
                  <a:pt x="14821" y="18014"/>
                  <a:pt x="14739" y="18194"/>
                  <a:pt x="14686" y="18372"/>
                </a:cubicBezTo>
                <a:cubicBezTo>
                  <a:pt x="14632" y="18533"/>
                  <a:pt x="14592" y="18713"/>
                  <a:pt x="14556" y="18891"/>
                </a:cubicBezTo>
                <a:cubicBezTo>
                  <a:pt x="14520" y="19088"/>
                  <a:pt x="14505" y="19259"/>
                  <a:pt x="14487" y="19419"/>
                </a:cubicBezTo>
                <a:cubicBezTo>
                  <a:pt x="14469" y="19562"/>
                  <a:pt x="14469" y="19726"/>
                  <a:pt x="14469" y="19887"/>
                </a:cubicBezTo>
                <a:cubicBezTo>
                  <a:pt x="14469" y="20528"/>
                  <a:pt x="14738" y="20901"/>
                  <a:pt x="14971" y="21133"/>
                </a:cubicBezTo>
                <a:cubicBezTo>
                  <a:pt x="15294" y="21436"/>
                  <a:pt x="15707" y="21600"/>
                  <a:pt x="16226" y="21600"/>
                </a:cubicBezTo>
                <a:lnTo>
                  <a:pt x="19843" y="21600"/>
                </a:lnTo>
                <a:cubicBezTo>
                  <a:pt x="20345" y="21600"/>
                  <a:pt x="20776" y="21436"/>
                  <a:pt x="21098" y="21133"/>
                </a:cubicBezTo>
                <a:cubicBezTo>
                  <a:pt x="21313" y="20919"/>
                  <a:pt x="21600" y="20528"/>
                  <a:pt x="21600" y="19887"/>
                </a:cubicBezTo>
                <a:cubicBezTo>
                  <a:pt x="21600" y="19726"/>
                  <a:pt x="21583" y="19562"/>
                  <a:pt x="21583" y="19419"/>
                </a:cubicBezTo>
                <a:cubicBezTo>
                  <a:pt x="21565" y="19259"/>
                  <a:pt x="21541" y="19087"/>
                  <a:pt x="21505" y="18891"/>
                </a:cubicBezTo>
                <a:cubicBezTo>
                  <a:pt x="21469" y="18713"/>
                  <a:pt x="21437" y="18533"/>
                  <a:pt x="21384" y="18372"/>
                </a:cubicBezTo>
                <a:cubicBezTo>
                  <a:pt x="21312" y="18194"/>
                  <a:pt x="21240" y="18014"/>
                  <a:pt x="21150" y="17836"/>
                </a:cubicBezTo>
                <a:cubicBezTo>
                  <a:pt x="21043" y="17657"/>
                  <a:pt x="20913" y="17493"/>
                  <a:pt x="20769" y="17368"/>
                </a:cubicBezTo>
                <a:cubicBezTo>
                  <a:pt x="20608" y="17208"/>
                  <a:pt x="20430" y="17103"/>
                  <a:pt x="20215" y="17013"/>
                </a:cubicBezTo>
                <a:cubicBezTo>
                  <a:pt x="20000" y="16924"/>
                  <a:pt x="19774" y="16892"/>
                  <a:pt x="19523" y="16892"/>
                </a:cubicBezTo>
                <a:cubicBezTo>
                  <a:pt x="19308" y="16892"/>
                  <a:pt x="19147" y="16976"/>
                  <a:pt x="19004" y="17065"/>
                </a:cubicBezTo>
                <a:cubicBezTo>
                  <a:pt x="18914" y="17137"/>
                  <a:pt x="18800" y="17193"/>
                  <a:pt x="18692" y="17264"/>
                </a:cubicBezTo>
                <a:cubicBezTo>
                  <a:pt x="18639" y="17300"/>
                  <a:pt x="18551" y="17358"/>
                  <a:pt x="18389" y="17412"/>
                </a:cubicBezTo>
                <a:cubicBezTo>
                  <a:pt x="18139" y="17483"/>
                  <a:pt x="17904" y="17483"/>
                  <a:pt x="17671" y="17412"/>
                </a:cubicBezTo>
                <a:cubicBezTo>
                  <a:pt x="17510" y="17358"/>
                  <a:pt x="17422" y="17300"/>
                  <a:pt x="17368" y="17264"/>
                </a:cubicBezTo>
                <a:cubicBezTo>
                  <a:pt x="17261" y="17193"/>
                  <a:pt x="17155" y="17137"/>
                  <a:pt x="17065" y="17065"/>
                </a:cubicBezTo>
                <a:cubicBezTo>
                  <a:pt x="16922" y="16976"/>
                  <a:pt x="16743" y="16892"/>
                  <a:pt x="16546" y="16892"/>
                </a:cubicBezTo>
                <a:close/>
                <a:moveTo>
                  <a:pt x="1922" y="18156"/>
                </a:moveTo>
                <a:cubicBezTo>
                  <a:pt x="2011" y="18209"/>
                  <a:pt x="2101" y="18284"/>
                  <a:pt x="2190" y="18338"/>
                </a:cubicBezTo>
                <a:cubicBezTo>
                  <a:pt x="2350" y="18444"/>
                  <a:pt x="2538" y="18534"/>
                  <a:pt x="2787" y="18606"/>
                </a:cubicBezTo>
                <a:cubicBezTo>
                  <a:pt x="3267" y="18766"/>
                  <a:pt x="3787" y="18766"/>
                  <a:pt x="4267" y="18606"/>
                </a:cubicBezTo>
                <a:cubicBezTo>
                  <a:pt x="4516" y="18534"/>
                  <a:pt x="4695" y="18445"/>
                  <a:pt x="4872" y="18338"/>
                </a:cubicBezTo>
                <a:cubicBezTo>
                  <a:pt x="4961" y="18284"/>
                  <a:pt x="5052" y="18209"/>
                  <a:pt x="5141" y="18156"/>
                </a:cubicBezTo>
                <a:cubicBezTo>
                  <a:pt x="5176" y="18174"/>
                  <a:pt x="5209" y="18173"/>
                  <a:pt x="5227" y="18190"/>
                </a:cubicBezTo>
                <a:cubicBezTo>
                  <a:pt x="5298" y="18208"/>
                  <a:pt x="5356" y="18250"/>
                  <a:pt x="5392" y="18286"/>
                </a:cubicBezTo>
                <a:cubicBezTo>
                  <a:pt x="5445" y="18339"/>
                  <a:pt x="5477" y="18387"/>
                  <a:pt x="5530" y="18459"/>
                </a:cubicBezTo>
                <a:cubicBezTo>
                  <a:pt x="5584" y="18566"/>
                  <a:pt x="5616" y="18655"/>
                  <a:pt x="5651" y="18744"/>
                </a:cubicBezTo>
                <a:cubicBezTo>
                  <a:pt x="5687" y="18869"/>
                  <a:pt x="5711" y="18992"/>
                  <a:pt x="5747" y="19116"/>
                </a:cubicBezTo>
                <a:cubicBezTo>
                  <a:pt x="5764" y="19259"/>
                  <a:pt x="5781" y="19390"/>
                  <a:pt x="5798" y="19497"/>
                </a:cubicBezTo>
                <a:cubicBezTo>
                  <a:pt x="5798" y="19622"/>
                  <a:pt x="5798" y="19762"/>
                  <a:pt x="5798" y="19887"/>
                </a:cubicBezTo>
                <a:cubicBezTo>
                  <a:pt x="5798" y="20083"/>
                  <a:pt x="5739" y="20171"/>
                  <a:pt x="5686" y="20207"/>
                </a:cubicBezTo>
                <a:cubicBezTo>
                  <a:pt x="5650" y="20260"/>
                  <a:pt x="5545" y="20337"/>
                  <a:pt x="5331" y="20337"/>
                </a:cubicBezTo>
                <a:lnTo>
                  <a:pt x="1723" y="20337"/>
                </a:lnTo>
                <a:cubicBezTo>
                  <a:pt x="1509" y="20337"/>
                  <a:pt x="1403" y="20260"/>
                  <a:pt x="1368" y="20207"/>
                </a:cubicBezTo>
                <a:cubicBezTo>
                  <a:pt x="1314" y="20171"/>
                  <a:pt x="1264" y="20083"/>
                  <a:pt x="1264" y="19887"/>
                </a:cubicBezTo>
                <a:cubicBezTo>
                  <a:pt x="1264" y="19762"/>
                  <a:pt x="1264" y="19622"/>
                  <a:pt x="1264" y="19497"/>
                </a:cubicBezTo>
                <a:cubicBezTo>
                  <a:pt x="1282" y="19390"/>
                  <a:pt x="1298" y="19259"/>
                  <a:pt x="1316" y="19116"/>
                </a:cubicBezTo>
                <a:cubicBezTo>
                  <a:pt x="1334" y="18992"/>
                  <a:pt x="1367" y="18869"/>
                  <a:pt x="1402" y="18744"/>
                </a:cubicBezTo>
                <a:cubicBezTo>
                  <a:pt x="1438" y="18655"/>
                  <a:pt x="1470" y="18566"/>
                  <a:pt x="1524" y="18459"/>
                </a:cubicBezTo>
                <a:cubicBezTo>
                  <a:pt x="1577" y="18387"/>
                  <a:pt x="1617" y="18339"/>
                  <a:pt x="1671" y="18286"/>
                </a:cubicBezTo>
                <a:cubicBezTo>
                  <a:pt x="1706" y="18250"/>
                  <a:pt x="1755" y="18208"/>
                  <a:pt x="1826" y="18190"/>
                </a:cubicBezTo>
                <a:cubicBezTo>
                  <a:pt x="1844" y="18173"/>
                  <a:pt x="1886" y="18174"/>
                  <a:pt x="1922" y="18156"/>
                </a:cubicBezTo>
                <a:close/>
                <a:moveTo>
                  <a:pt x="16399" y="18156"/>
                </a:moveTo>
                <a:cubicBezTo>
                  <a:pt x="16489" y="18209"/>
                  <a:pt x="16577" y="18284"/>
                  <a:pt x="16685" y="18338"/>
                </a:cubicBezTo>
                <a:cubicBezTo>
                  <a:pt x="16846" y="18444"/>
                  <a:pt x="17049" y="18534"/>
                  <a:pt x="17282" y="18606"/>
                </a:cubicBezTo>
                <a:cubicBezTo>
                  <a:pt x="17783" y="18766"/>
                  <a:pt x="18286" y="18766"/>
                  <a:pt x="18788" y="18606"/>
                </a:cubicBezTo>
                <a:cubicBezTo>
                  <a:pt x="19020" y="18534"/>
                  <a:pt x="19215" y="18445"/>
                  <a:pt x="19376" y="18338"/>
                </a:cubicBezTo>
                <a:cubicBezTo>
                  <a:pt x="19484" y="18284"/>
                  <a:pt x="19573" y="18209"/>
                  <a:pt x="19644" y="18156"/>
                </a:cubicBezTo>
                <a:cubicBezTo>
                  <a:pt x="19680" y="18174"/>
                  <a:pt x="19712" y="18173"/>
                  <a:pt x="19748" y="18190"/>
                </a:cubicBezTo>
                <a:cubicBezTo>
                  <a:pt x="19802" y="18208"/>
                  <a:pt x="19859" y="18250"/>
                  <a:pt x="19895" y="18286"/>
                </a:cubicBezTo>
                <a:cubicBezTo>
                  <a:pt x="19949" y="18339"/>
                  <a:pt x="20006" y="18387"/>
                  <a:pt x="20042" y="18459"/>
                </a:cubicBezTo>
                <a:cubicBezTo>
                  <a:pt x="20096" y="18566"/>
                  <a:pt x="20128" y="18655"/>
                  <a:pt x="20163" y="18744"/>
                </a:cubicBezTo>
                <a:cubicBezTo>
                  <a:pt x="20199" y="18869"/>
                  <a:pt x="20232" y="18992"/>
                  <a:pt x="20250" y="19116"/>
                </a:cubicBezTo>
                <a:cubicBezTo>
                  <a:pt x="20286" y="19259"/>
                  <a:pt x="20311" y="19390"/>
                  <a:pt x="20311" y="19497"/>
                </a:cubicBezTo>
                <a:cubicBezTo>
                  <a:pt x="20311" y="19622"/>
                  <a:pt x="20328" y="19762"/>
                  <a:pt x="20328" y="19887"/>
                </a:cubicBezTo>
                <a:cubicBezTo>
                  <a:pt x="20328" y="20083"/>
                  <a:pt x="20269" y="20171"/>
                  <a:pt x="20215" y="20207"/>
                </a:cubicBezTo>
                <a:cubicBezTo>
                  <a:pt x="20162" y="20260"/>
                  <a:pt x="20076" y="20337"/>
                  <a:pt x="19843" y="20337"/>
                </a:cubicBezTo>
                <a:lnTo>
                  <a:pt x="16226" y="20337"/>
                </a:lnTo>
                <a:cubicBezTo>
                  <a:pt x="15993" y="20337"/>
                  <a:pt x="15899" y="20260"/>
                  <a:pt x="15845" y="20207"/>
                </a:cubicBezTo>
                <a:cubicBezTo>
                  <a:pt x="15792" y="20171"/>
                  <a:pt x="15741" y="20083"/>
                  <a:pt x="15741" y="19887"/>
                </a:cubicBezTo>
                <a:cubicBezTo>
                  <a:pt x="15741" y="19762"/>
                  <a:pt x="15741" y="19622"/>
                  <a:pt x="15759" y="19497"/>
                </a:cubicBezTo>
                <a:cubicBezTo>
                  <a:pt x="15759" y="19390"/>
                  <a:pt x="15775" y="19259"/>
                  <a:pt x="15811" y="19116"/>
                </a:cubicBezTo>
                <a:cubicBezTo>
                  <a:pt x="15829" y="18992"/>
                  <a:pt x="15861" y="18869"/>
                  <a:pt x="15897" y="18744"/>
                </a:cubicBezTo>
                <a:cubicBezTo>
                  <a:pt x="15915" y="18655"/>
                  <a:pt x="15973" y="18566"/>
                  <a:pt x="16027" y="18459"/>
                </a:cubicBezTo>
                <a:cubicBezTo>
                  <a:pt x="16063" y="18387"/>
                  <a:pt x="16112" y="18339"/>
                  <a:pt x="16166" y="18286"/>
                </a:cubicBezTo>
                <a:cubicBezTo>
                  <a:pt x="16201" y="18250"/>
                  <a:pt x="16259" y="18208"/>
                  <a:pt x="16313" y="18190"/>
                </a:cubicBezTo>
                <a:cubicBezTo>
                  <a:pt x="16348" y="18173"/>
                  <a:pt x="16363" y="18174"/>
                  <a:pt x="16399" y="18156"/>
                </a:cubicBezTo>
                <a:close/>
                <a:moveTo>
                  <a:pt x="8741" y="18900"/>
                </a:moveTo>
                <a:cubicBezTo>
                  <a:pt x="8382" y="18900"/>
                  <a:pt x="8100" y="19181"/>
                  <a:pt x="8100" y="19532"/>
                </a:cubicBezTo>
                <a:cubicBezTo>
                  <a:pt x="8100" y="19865"/>
                  <a:pt x="8382" y="20146"/>
                  <a:pt x="8741" y="20146"/>
                </a:cubicBezTo>
                <a:lnTo>
                  <a:pt x="12713" y="20146"/>
                </a:lnTo>
                <a:cubicBezTo>
                  <a:pt x="13072" y="20146"/>
                  <a:pt x="13362" y="19865"/>
                  <a:pt x="13362" y="19532"/>
                </a:cubicBezTo>
                <a:cubicBezTo>
                  <a:pt x="13362" y="19181"/>
                  <a:pt x="13072" y="18900"/>
                  <a:pt x="12713" y="18900"/>
                </a:cubicBezTo>
                <a:lnTo>
                  <a:pt x="8741" y="18900"/>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91" name="Freeform 113"/>
          <p:cNvSpPr/>
          <p:nvPr/>
        </p:nvSpPr>
        <p:spPr>
          <a:xfrm>
            <a:off x="1867809" y="3774901"/>
            <a:ext cx="399631" cy="399955"/>
          </a:xfrm>
          <a:custGeom>
            <a:avLst/>
            <a:gdLst/>
            <a:ahLst/>
            <a:cxnLst>
              <a:cxn ang="0">
                <a:pos x="wd2" y="hd2"/>
              </a:cxn>
              <a:cxn ang="5400000">
                <a:pos x="wd2" y="hd2"/>
              </a:cxn>
              <a:cxn ang="10800000">
                <a:pos x="wd2" y="hd2"/>
              </a:cxn>
              <a:cxn ang="16200000">
                <a:pos x="wd2" y="hd2"/>
              </a:cxn>
            </a:cxnLst>
            <a:rect l="0" t="0" r="r" b="b"/>
            <a:pathLst>
              <a:path w="21600" h="21548" extrusionOk="0">
                <a:moveTo>
                  <a:pt x="10800" y="1"/>
                </a:moveTo>
                <a:cubicBezTo>
                  <a:pt x="7993" y="-52"/>
                  <a:pt x="5310" y="1000"/>
                  <a:pt x="3271" y="2943"/>
                </a:cubicBezTo>
                <a:cubicBezTo>
                  <a:pt x="1233" y="4885"/>
                  <a:pt x="72" y="7519"/>
                  <a:pt x="0" y="10335"/>
                </a:cubicBezTo>
                <a:lnTo>
                  <a:pt x="0" y="10352"/>
                </a:lnTo>
                <a:cubicBezTo>
                  <a:pt x="18" y="13221"/>
                  <a:pt x="1247" y="15949"/>
                  <a:pt x="3392" y="17856"/>
                </a:cubicBezTo>
                <a:lnTo>
                  <a:pt x="3392" y="20461"/>
                </a:lnTo>
                <a:cubicBezTo>
                  <a:pt x="3392" y="20978"/>
                  <a:pt x="3758" y="21407"/>
                  <a:pt x="4240" y="21513"/>
                </a:cubicBezTo>
                <a:cubicBezTo>
                  <a:pt x="4312" y="21531"/>
                  <a:pt x="4377" y="21531"/>
                  <a:pt x="4448" y="21531"/>
                </a:cubicBezTo>
                <a:cubicBezTo>
                  <a:pt x="4645" y="21531"/>
                  <a:pt x="4841" y="21474"/>
                  <a:pt x="5002" y="21367"/>
                </a:cubicBezTo>
                <a:lnTo>
                  <a:pt x="7113" y="20064"/>
                </a:lnTo>
                <a:cubicBezTo>
                  <a:pt x="8294" y="20474"/>
                  <a:pt x="9531" y="20694"/>
                  <a:pt x="10783" y="20694"/>
                </a:cubicBezTo>
                <a:cubicBezTo>
                  <a:pt x="10801" y="20694"/>
                  <a:pt x="10800" y="20694"/>
                  <a:pt x="10800" y="20694"/>
                </a:cubicBezTo>
                <a:cubicBezTo>
                  <a:pt x="12087" y="20712"/>
                  <a:pt x="13340" y="20509"/>
                  <a:pt x="14538" y="20082"/>
                </a:cubicBezTo>
                <a:cubicBezTo>
                  <a:pt x="15272" y="20973"/>
                  <a:pt x="16377" y="21548"/>
                  <a:pt x="17611" y="21548"/>
                </a:cubicBezTo>
                <a:cubicBezTo>
                  <a:pt x="19810" y="21548"/>
                  <a:pt x="21600" y="19764"/>
                  <a:pt x="21600" y="17572"/>
                </a:cubicBezTo>
                <a:cubicBezTo>
                  <a:pt x="21600" y="16502"/>
                  <a:pt x="21189" y="15542"/>
                  <a:pt x="20510" y="14829"/>
                </a:cubicBezTo>
                <a:cubicBezTo>
                  <a:pt x="21189" y="13439"/>
                  <a:pt x="21564" y="11902"/>
                  <a:pt x="21600" y="10352"/>
                </a:cubicBezTo>
                <a:lnTo>
                  <a:pt x="21600" y="10335"/>
                </a:lnTo>
                <a:cubicBezTo>
                  <a:pt x="21546" y="7519"/>
                  <a:pt x="20385" y="4885"/>
                  <a:pt x="18346" y="2943"/>
                </a:cubicBezTo>
                <a:cubicBezTo>
                  <a:pt x="16308" y="1000"/>
                  <a:pt x="13625" y="-52"/>
                  <a:pt x="10800" y="1"/>
                </a:cubicBezTo>
                <a:close/>
                <a:moveTo>
                  <a:pt x="10800" y="1269"/>
                </a:moveTo>
                <a:lnTo>
                  <a:pt x="10817" y="1269"/>
                </a:lnTo>
                <a:cubicBezTo>
                  <a:pt x="13303" y="1216"/>
                  <a:pt x="15666" y="2138"/>
                  <a:pt x="17472" y="3848"/>
                </a:cubicBezTo>
                <a:cubicBezTo>
                  <a:pt x="19260" y="5559"/>
                  <a:pt x="20274" y="7876"/>
                  <a:pt x="20345" y="10335"/>
                </a:cubicBezTo>
                <a:cubicBezTo>
                  <a:pt x="20309" y="11618"/>
                  <a:pt x="20008" y="12885"/>
                  <a:pt x="19471" y="14044"/>
                </a:cubicBezTo>
                <a:cubicBezTo>
                  <a:pt x="18917" y="13759"/>
                  <a:pt x="18290" y="13595"/>
                  <a:pt x="17611" y="13595"/>
                </a:cubicBezTo>
                <a:cubicBezTo>
                  <a:pt x="15411" y="13595"/>
                  <a:pt x="13621" y="15380"/>
                  <a:pt x="13621" y="17572"/>
                </a:cubicBezTo>
                <a:cubicBezTo>
                  <a:pt x="13621" y="18071"/>
                  <a:pt x="13711" y="18532"/>
                  <a:pt x="13889" y="18978"/>
                </a:cubicBezTo>
                <a:cubicBezTo>
                  <a:pt x="12906" y="19298"/>
                  <a:pt x="11872" y="19444"/>
                  <a:pt x="10817" y="19426"/>
                </a:cubicBezTo>
                <a:lnTo>
                  <a:pt x="10800" y="19426"/>
                </a:lnTo>
                <a:cubicBezTo>
                  <a:pt x="9638" y="19426"/>
                  <a:pt x="8490" y="19232"/>
                  <a:pt x="7382" y="18822"/>
                </a:cubicBezTo>
                <a:cubicBezTo>
                  <a:pt x="7114" y="18733"/>
                  <a:pt x="6827" y="18748"/>
                  <a:pt x="6577" y="18909"/>
                </a:cubicBezTo>
                <a:lnTo>
                  <a:pt x="4664" y="20099"/>
                </a:lnTo>
                <a:lnTo>
                  <a:pt x="4664" y="17718"/>
                </a:lnTo>
                <a:cubicBezTo>
                  <a:pt x="4664" y="17451"/>
                  <a:pt x="4541" y="17181"/>
                  <a:pt x="4344" y="17002"/>
                </a:cubicBezTo>
                <a:cubicBezTo>
                  <a:pt x="2413" y="15327"/>
                  <a:pt x="1290" y="12900"/>
                  <a:pt x="1272" y="10352"/>
                </a:cubicBezTo>
                <a:cubicBezTo>
                  <a:pt x="1344" y="7875"/>
                  <a:pt x="2357" y="5559"/>
                  <a:pt x="4145" y="3848"/>
                </a:cubicBezTo>
                <a:cubicBezTo>
                  <a:pt x="5951" y="2138"/>
                  <a:pt x="8315" y="1216"/>
                  <a:pt x="10800" y="1269"/>
                </a:cubicBezTo>
                <a:close/>
                <a:moveTo>
                  <a:pt x="6110" y="7333"/>
                </a:moveTo>
                <a:cubicBezTo>
                  <a:pt x="5751" y="7333"/>
                  <a:pt x="5469" y="7628"/>
                  <a:pt x="5469" y="7997"/>
                </a:cubicBezTo>
                <a:cubicBezTo>
                  <a:pt x="5469" y="8348"/>
                  <a:pt x="5751" y="8644"/>
                  <a:pt x="6110" y="8644"/>
                </a:cubicBezTo>
                <a:lnTo>
                  <a:pt x="15430" y="8644"/>
                </a:lnTo>
                <a:cubicBezTo>
                  <a:pt x="15789" y="8644"/>
                  <a:pt x="16062" y="8348"/>
                  <a:pt x="16062" y="7997"/>
                </a:cubicBezTo>
                <a:cubicBezTo>
                  <a:pt x="16062" y="7628"/>
                  <a:pt x="15789" y="7333"/>
                  <a:pt x="15430" y="7333"/>
                </a:cubicBezTo>
                <a:lnTo>
                  <a:pt x="6110" y="7333"/>
                </a:lnTo>
                <a:close/>
                <a:moveTo>
                  <a:pt x="6110" y="10162"/>
                </a:moveTo>
                <a:cubicBezTo>
                  <a:pt x="5751" y="10162"/>
                  <a:pt x="5469" y="10442"/>
                  <a:pt x="5469" y="10775"/>
                </a:cubicBezTo>
                <a:cubicBezTo>
                  <a:pt x="5469" y="11125"/>
                  <a:pt x="5751" y="11404"/>
                  <a:pt x="6110" y="11404"/>
                </a:cubicBezTo>
                <a:lnTo>
                  <a:pt x="15430" y="11404"/>
                </a:lnTo>
                <a:cubicBezTo>
                  <a:pt x="15789" y="11404"/>
                  <a:pt x="16062" y="11125"/>
                  <a:pt x="16062" y="10775"/>
                </a:cubicBezTo>
                <a:cubicBezTo>
                  <a:pt x="16062" y="10442"/>
                  <a:pt x="15789" y="10162"/>
                  <a:pt x="15430" y="10162"/>
                </a:cubicBezTo>
                <a:lnTo>
                  <a:pt x="6110" y="10162"/>
                </a:lnTo>
                <a:close/>
                <a:moveTo>
                  <a:pt x="6118" y="12922"/>
                </a:moveTo>
                <a:cubicBezTo>
                  <a:pt x="5756" y="12922"/>
                  <a:pt x="5469" y="13219"/>
                  <a:pt x="5469" y="13569"/>
                </a:cubicBezTo>
                <a:cubicBezTo>
                  <a:pt x="5469" y="13939"/>
                  <a:pt x="5756" y="14234"/>
                  <a:pt x="6118" y="14234"/>
                </a:cubicBezTo>
                <a:lnTo>
                  <a:pt x="9450" y="14234"/>
                </a:lnTo>
                <a:cubicBezTo>
                  <a:pt x="9812" y="14234"/>
                  <a:pt x="10108" y="13939"/>
                  <a:pt x="10108" y="13569"/>
                </a:cubicBezTo>
                <a:cubicBezTo>
                  <a:pt x="10108" y="13219"/>
                  <a:pt x="9812" y="12922"/>
                  <a:pt x="9450" y="12922"/>
                </a:cubicBezTo>
                <a:lnTo>
                  <a:pt x="6118" y="12922"/>
                </a:lnTo>
                <a:close/>
                <a:moveTo>
                  <a:pt x="17611" y="14863"/>
                </a:moveTo>
                <a:cubicBezTo>
                  <a:pt x="19113" y="14863"/>
                  <a:pt x="20345" y="16075"/>
                  <a:pt x="20345" y="17572"/>
                </a:cubicBezTo>
                <a:cubicBezTo>
                  <a:pt x="20345" y="19069"/>
                  <a:pt x="19113" y="20280"/>
                  <a:pt x="17611" y="20280"/>
                </a:cubicBezTo>
                <a:cubicBezTo>
                  <a:pt x="16109" y="20280"/>
                  <a:pt x="14893" y="19069"/>
                  <a:pt x="14893" y="17572"/>
                </a:cubicBezTo>
                <a:cubicBezTo>
                  <a:pt x="14893" y="16075"/>
                  <a:pt x="16109" y="14863"/>
                  <a:pt x="17611" y="14863"/>
                </a:cubicBezTo>
                <a:close/>
                <a:moveTo>
                  <a:pt x="17576" y="15821"/>
                </a:moveTo>
                <a:cubicBezTo>
                  <a:pt x="17242" y="15821"/>
                  <a:pt x="16962" y="16103"/>
                  <a:pt x="16962" y="16459"/>
                </a:cubicBezTo>
                <a:lnTo>
                  <a:pt x="16962" y="18650"/>
                </a:lnTo>
                <a:cubicBezTo>
                  <a:pt x="16962" y="18988"/>
                  <a:pt x="17242" y="19271"/>
                  <a:pt x="17576" y="19271"/>
                </a:cubicBezTo>
                <a:cubicBezTo>
                  <a:pt x="17927" y="19271"/>
                  <a:pt x="18208" y="18988"/>
                  <a:pt x="18208" y="18650"/>
                </a:cubicBezTo>
                <a:lnTo>
                  <a:pt x="18208" y="16459"/>
                </a:lnTo>
                <a:cubicBezTo>
                  <a:pt x="18208" y="16103"/>
                  <a:pt x="17927" y="15821"/>
                  <a:pt x="17576" y="15821"/>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92" name="Freeform 118"/>
          <p:cNvSpPr/>
          <p:nvPr/>
        </p:nvSpPr>
        <p:spPr>
          <a:xfrm>
            <a:off x="1280512" y="3775226"/>
            <a:ext cx="337526" cy="399631"/>
          </a:xfrm>
          <a:custGeom>
            <a:avLst/>
            <a:gdLst/>
            <a:ahLst/>
            <a:cxnLst>
              <a:cxn ang="0">
                <a:pos x="wd2" y="hd2"/>
              </a:cxn>
              <a:cxn ang="5400000">
                <a:pos x="wd2" y="hd2"/>
              </a:cxn>
              <a:cxn ang="10800000">
                <a:pos x="wd2" y="hd2"/>
              </a:cxn>
              <a:cxn ang="16200000">
                <a:pos x="wd2" y="hd2"/>
              </a:cxn>
            </a:cxnLst>
            <a:rect l="0" t="0" r="r" b="b"/>
            <a:pathLst>
              <a:path w="21479" h="21600" extrusionOk="0">
                <a:moveTo>
                  <a:pt x="21223" y="17634"/>
                </a:moveTo>
                <a:cubicBezTo>
                  <a:pt x="21223" y="17634"/>
                  <a:pt x="21223" y="17634"/>
                  <a:pt x="21223" y="17634"/>
                </a:cubicBezTo>
                <a:cubicBezTo>
                  <a:pt x="18143" y="15383"/>
                  <a:pt x="16835" y="12453"/>
                  <a:pt x="16814" y="7861"/>
                </a:cubicBezTo>
                <a:cubicBezTo>
                  <a:pt x="16814" y="6467"/>
                  <a:pt x="16118" y="5092"/>
                  <a:pt x="14958" y="4109"/>
                </a:cubicBezTo>
                <a:cubicBezTo>
                  <a:pt x="14451" y="3680"/>
                  <a:pt x="13882" y="3341"/>
                  <a:pt x="13249" y="3109"/>
                </a:cubicBezTo>
                <a:lnTo>
                  <a:pt x="13249" y="2198"/>
                </a:lnTo>
                <a:cubicBezTo>
                  <a:pt x="13249" y="983"/>
                  <a:pt x="12089" y="0"/>
                  <a:pt x="10655" y="0"/>
                </a:cubicBezTo>
                <a:cubicBezTo>
                  <a:pt x="9220" y="0"/>
                  <a:pt x="8060" y="983"/>
                  <a:pt x="8060" y="2198"/>
                </a:cubicBezTo>
                <a:lnTo>
                  <a:pt x="8060" y="3162"/>
                </a:lnTo>
                <a:cubicBezTo>
                  <a:pt x="6056" y="4002"/>
                  <a:pt x="4664" y="5753"/>
                  <a:pt x="4664" y="7772"/>
                </a:cubicBezTo>
                <a:cubicBezTo>
                  <a:pt x="4664" y="10130"/>
                  <a:pt x="4326" y="12060"/>
                  <a:pt x="3609" y="13632"/>
                </a:cubicBezTo>
                <a:cubicBezTo>
                  <a:pt x="2913" y="15186"/>
                  <a:pt x="1816" y="16490"/>
                  <a:pt x="255" y="17634"/>
                </a:cubicBezTo>
                <a:cubicBezTo>
                  <a:pt x="23" y="17812"/>
                  <a:pt x="-61" y="18098"/>
                  <a:pt x="44" y="18348"/>
                </a:cubicBezTo>
                <a:cubicBezTo>
                  <a:pt x="150" y="18599"/>
                  <a:pt x="445" y="18759"/>
                  <a:pt x="762" y="18759"/>
                </a:cubicBezTo>
                <a:lnTo>
                  <a:pt x="6837" y="18759"/>
                </a:lnTo>
                <a:cubicBezTo>
                  <a:pt x="6984" y="20349"/>
                  <a:pt x="8545" y="21600"/>
                  <a:pt x="10444" y="21600"/>
                </a:cubicBezTo>
                <a:cubicBezTo>
                  <a:pt x="12363" y="21600"/>
                  <a:pt x="13924" y="20349"/>
                  <a:pt x="14051" y="18759"/>
                </a:cubicBezTo>
                <a:lnTo>
                  <a:pt x="20716" y="18759"/>
                </a:lnTo>
                <a:cubicBezTo>
                  <a:pt x="21033" y="18759"/>
                  <a:pt x="21328" y="18599"/>
                  <a:pt x="21434" y="18348"/>
                </a:cubicBezTo>
                <a:cubicBezTo>
                  <a:pt x="21539" y="18098"/>
                  <a:pt x="21455" y="17812"/>
                  <a:pt x="21223" y="17634"/>
                </a:cubicBezTo>
                <a:close/>
                <a:moveTo>
                  <a:pt x="9558" y="2198"/>
                </a:moveTo>
                <a:cubicBezTo>
                  <a:pt x="9558" y="1679"/>
                  <a:pt x="10043" y="1268"/>
                  <a:pt x="10655" y="1268"/>
                </a:cubicBezTo>
                <a:cubicBezTo>
                  <a:pt x="11266" y="1268"/>
                  <a:pt x="11751" y="1679"/>
                  <a:pt x="11751" y="2198"/>
                </a:cubicBezTo>
                <a:lnTo>
                  <a:pt x="11751" y="2698"/>
                </a:lnTo>
                <a:cubicBezTo>
                  <a:pt x="11414" y="2644"/>
                  <a:pt x="11055" y="2626"/>
                  <a:pt x="10676" y="2626"/>
                </a:cubicBezTo>
                <a:cubicBezTo>
                  <a:pt x="10296" y="2626"/>
                  <a:pt x="9916" y="2662"/>
                  <a:pt x="9558" y="2716"/>
                </a:cubicBezTo>
                <a:lnTo>
                  <a:pt x="9558" y="2198"/>
                </a:lnTo>
                <a:close/>
                <a:moveTo>
                  <a:pt x="10444" y="20332"/>
                </a:moveTo>
                <a:cubicBezTo>
                  <a:pt x="9368" y="20332"/>
                  <a:pt x="8482" y="19653"/>
                  <a:pt x="8355" y="18759"/>
                </a:cubicBezTo>
                <a:lnTo>
                  <a:pt x="12553" y="18759"/>
                </a:lnTo>
                <a:cubicBezTo>
                  <a:pt x="12426" y="19653"/>
                  <a:pt x="11519" y="20332"/>
                  <a:pt x="10444" y="20332"/>
                </a:cubicBezTo>
                <a:close/>
                <a:moveTo>
                  <a:pt x="2555" y="17491"/>
                </a:moveTo>
                <a:cubicBezTo>
                  <a:pt x="3630" y="16490"/>
                  <a:pt x="4432" y="15365"/>
                  <a:pt x="5001" y="14078"/>
                </a:cubicBezTo>
                <a:cubicBezTo>
                  <a:pt x="5782" y="12363"/>
                  <a:pt x="6162" y="10291"/>
                  <a:pt x="6162" y="7772"/>
                </a:cubicBezTo>
                <a:cubicBezTo>
                  <a:pt x="6162" y="5646"/>
                  <a:pt x="8187" y="3913"/>
                  <a:pt x="10697" y="3895"/>
                </a:cubicBezTo>
                <a:cubicBezTo>
                  <a:pt x="11899" y="3877"/>
                  <a:pt x="13017" y="4288"/>
                  <a:pt x="13903" y="5002"/>
                </a:cubicBezTo>
                <a:cubicBezTo>
                  <a:pt x="14789" y="5753"/>
                  <a:pt x="15316" y="6807"/>
                  <a:pt x="15316" y="7861"/>
                </a:cubicBezTo>
                <a:cubicBezTo>
                  <a:pt x="15316" y="10362"/>
                  <a:pt x="15696" y="12399"/>
                  <a:pt x="16476" y="14114"/>
                </a:cubicBezTo>
                <a:cubicBezTo>
                  <a:pt x="17046" y="15383"/>
                  <a:pt x="17869" y="16490"/>
                  <a:pt x="18923" y="17491"/>
                </a:cubicBezTo>
                <a:lnTo>
                  <a:pt x="2555" y="17491"/>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93" name="Freeform 119"/>
          <p:cNvSpPr/>
          <p:nvPr/>
        </p:nvSpPr>
        <p:spPr>
          <a:xfrm>
            <a:off x="631166" y="3775257"/>
            <a:ext cx="399631" cy="399630"/>
          </a:xfrm>
          <a:custGeom>
            <a:avLst/>
            <a:gdLst/>
            <a:ahLst/>
            <a:cxnLst>
              <a:cxn ang="0">
                <a:pos x="wd2" y="hd2"/>
              </a:cxn>
              <a:cxn ang="5400000">
                <a:pos x="wd2" y="hd2"/>
              </a:cxn>
              <a:cxn ang="10800000">
                <a:pos x="wd2" y="hd2"/>
              </a:cxn>
              <a:cxn ang="16200000">
                <a:pos x="wd2" y="hd2"/>
              </a:cxn>
            </a:cxnLst>
            <a:rect l="0" t="0" r="r" b="b"/>
            <a:pathLst>
              <a:path w="21600" h="21600" extrusionOk="0">
                <a:moveTo>
                  <a:pt x="3159" y="0"/>
                </a:moveTo>
                <a:cubicBezTo>
                  <a:pt x="2747" y="0"/>
                  <a:pt x="2397" y="341"/>
                  <a:pt x="2397" y="770"/>
                </a:cubicBezTo>
                <a:lnTo>
                  <a:pt x="2397" y="3358"/>
                </a:lnTo>
                <a:lnTo>
                  <a:pt x="623" y="3358"/>
                </a:lnTo>
                <a:cubicBezTo>
                  <a:pt x="283" y="3358"/>
                  <a:pt x="0" y="3641"/>
                  <a:pt x="0" y="3981"/>
                </a:cubicBezTo>
                <a:cubicBezTo>
                  <a:pt x="0" y="4338"/>
                  <a:pt x="283" y="4630"/>
                  <a:pt x="623" y="4630"/>
                </a:cubicBezTo>
                <a:lnTo>
                  <a:pt x="2397" y="4630"/>
                </a:lnTo>
                <a:lnTo>
                  <a:pt x="2397" y="6092"/>
                </a:lnTo>
                <a:lnTo>
                  <a:pt x="623" y="6092"/>
                </a:lnTo>
                <a:cubicBezTo>
                  <a:pt x="283" y="6092"/>
                  <a:pt x="0" y="6375"/>
                  <a:pt x="0" y="6733"/>
                </a:cubicBezTo>
                <a:cubicBezTo>
                  <a:pt x="0" y="7072"/>
                  <a:pt x="283" y="7356"/>
                  <a:pt x="623" y="7356"/>
                </a:cubicBezTo>
                <a:lnTo>
                  <a:pt x="2397" y="7356"/>
                </a:lnTo>
                <a:lnTo>
                  <a:pt x="2397" y="8879"/>
                </a:lnTo>
                <a:lnTo>
                  <a:pt x="623" y="8879"/>
                </a:lnTo>
                <a:cubicBezTo>
                  <a:pt x="283" y="8879"/>
                  <a:pt x="0" y="9145"/>
                  <a:pt x="0" y="9502"/>
                </a:cubicBezTo>
                <a:cubicBezTo>
                  <a:pt x="0" y="9859"/>
                  <a:pt x="283" y="10125"/>
                  <a:pt x="623" y="10125"/>
                </a:cubicBezTo>
                <a:lnTo>
                  <a:pt x="2397" y="10125"/>
                </a:lnTo>
                <a:lnTo>
                  <a:pt x="2397" y="11613"/>
                </a:lnTo>
                <a:lnTo>
                  <a:pt x="623" y="11613"/>
                </a:lnTo>
                <a:cubicBezTo>
                  <a:pt x="283" y="11613"/>
                  <a:pt x="0" y="11897"/>
                  <a:pt x="0" y="12237"/>
                </a:cubicBezTo>
                <a:cubicBezTo>
                  <a:pt x="0" y="12594"/>
                  <a:pt x="283" y="12877"/>
                  <a:pt x="623" y="12877"/>
                </a:cubicBezTo>
                <a:lnTo>
                  <a:pt x="2397" y="12877"/>
                </a:lnTo>
                <a:lnTo>
                  <a:pt x="2397" y="14305"/>
                </a:lnTo>
                <a:lnTo>
                  <a:pt x="623" y="14305"/>
                </a:lnTo>
                <a:cubicBezTo>
                  <a:pt x="283" y="14305"/>
                  <a:pt x="0" y="14597"/>
                  <a:pt x="0" y="14937"/>
                </a:cubicBezTo>
                <a:cubicBezTo>
                  <a:pt x="0" y="15294"/>
                  <a:pt x="283" y="15577"/>
                  <a:pt x="623" y="15577"/>
                </a:cubicBezTo>
                <a:lnTo>
                  <a:pt x="2397" y="15577"/>
                </a:lnTo>
                <a:lnTo>
                  <a:pt x="2397" y="17039"/>
                </a:lnTo>
                <a:lnTo>
                  <a:pt x="623" y="17039"/>
                </a:lnTo>
                <a:cubicBezTo>
                  <a:pt x="283" y="17039"/>
                  <a:pt x="0" y="17331"/>
                  <a:pt x="0" y="17688"/>
                </a:cubicBezTo>
                <a:cubicBezTo>
                  <a:pt x="0" y="18028"/>
                  <a:pt x="283" y="18312"/>
                  <a:pt x="623" y="18312"/>
                </a:cubicBezTo>
                <a:lnTo>
                  <a:pt x="2397" y="18312"/>
                </a:lnTo>
                <a:lnTo>
                  <a:pt x="2397" y="20830"/>
                </a:lnTo>
                <a:cubicBezTo>
                  <a:pt x="2397" y="21259"/>
                  <a:pt x="2747" y="21600"/>
                  <a:pt x="3159" y="21600"/>
                </a:cubicBezTo>
                <a:lnTo>
                  <a:pt x="18753" y="21600"/>
                </a:lnTo>
                <a:cubicBezTo>
                  <a:pt x="19182" y="21600"/>
                  <a:pt x="19523" y="21259"/>
                  <a:pt x="19523" y="20830"/>
                </a:cubicBezTo>
                <a:lnTo>
                  <a:pt x="19523" y="16849"/>
                </a:lnTo>
                <a:lnTo>
                  <a:pt x="19688" y="16849"/>
                </a:lnTo>
                <a:cubicBezTo>
                  <a:pt x="20742" y="16849"/>
                  <a:pt x="21600" y="15991"/>
                  <a:pt x="21600" y="14937"/>
                </a:cubicBezTo>
                <a:lnTo>
                  <a:pt x="21600" y="12989"/>
                </a:lnTo>
                <a:cubicBezTo>
                  <a:pt x="21600" y="12489"/>
                  <a:pt x="21419" y="12039"/>
                  <a:pt x="21115" y="11700"/>
                </a:cubicBezTo>
                <a:cubicBezTo>
                  <a:pt x="21419" y="11361"/>
                  <a:pt x="21600" y="10911"/>
                  <a:pt x="21600" y="10411"/>
                </a:cubicBezTo>
                <a:lnTo>
                  <a:pt x="21600" y="8463"/>
                </a:lnTo>
                <a:cubicBezTo>
                  <a:pt x="21600" y="7963"/>
                  <a:pt x="21419" y="7522"/>
                  <a:pt x="21115" y="7183"/>
                </a:cubicBezTo>
                <a:cubicBezTo>
                  <a:pt x="21419" y="6843"/>
                  <a:pt x="21600" y="6394"/>
                  <a:pt x="21600" y="5893"/>
                </a:cubicBezTo>
                <a:lnTo>
                  <a:pt x="21600" y="3929"/>
                </a:lnTo>
                <a:cubicBezTo>
                  <a:pt x="21600" y="2875"/>
                  <a:pt x="20742" y="2016"/>
                  <a:pt x="19688" y="2016"/>
                </a:cubicBezTo>
                <a:lnTo>
                  <a:pt x="19523" y="2016"/>
                </a:lnTo>
                <a:lnTo>
                  <a:pt x="19523" y="770"/>
                </a:lnTo>
                <a:cubicBezTo>
                  <a:pt x="19523" y="341"/>
                  <a:pt x="19182" y="0"/>
                  <a:pt x="18753" y="0"/>
                </a:cubicBezTo>
                <a:lnTo>
                  <a:pt x="3159" y="0"/>
                </a:lnTo>
                <a:close/>
                <a:moveTo>
                  <a:pt x="3661" y="1263"/>
                </a:moveTo>
                <a:lnTo>
                  <a:pt x="18251" y="1263"/>
                </a:lnTo>
                <a:lnTo>
                  <a:pt x="18251" y="20328"/>
                </a:lnTo>
                <a:lnTo>
                  <a:pt x="3661" y="20328"/>
                </a:lnTo>
                <a:lnTo>
                  <a:pt x="3661" y="18312"/>
                </a:lnTo>
                <a:lnTo>
                  <a:pt x="4595" y="18312"/>
                </a:lnTo>
                <a:cubicBezTo>
                  <a:pt x="4935" y="18312"/>
                  <a:pt x="5218" y="18028"/>
                  <a:pt x="5218" y="17688"/>
                </a:cubicBezTo>
                <a:cubicBezTo>
                  <a:pt x="5218" y="17331"/>
                  <a:pt x="4935" y="17039"/>
                  <a:pt x="4595" y="17039"/>
                </a:cubicBezTo>
                <a:lnTo>
                  <a:pt x="3661" y="17039"/>
                </a:lnTo>
                <a:lnTo>
                  <a:pt x="3661" y="15577"/>
                </a:lnTo>
                <a:lnTo>
                  <a:pt x="4595" y="15577"/>
                </a:lnTo>
                <a:cubicBezTo>
                  <a:pt x="4935" y="15577"/>
                  <a:pt x="5218" y="15294"/>
                  <a:pt x="5218" y="14937"/>
                </a:cubicBezTo>
                <a:cubicBezTo>
                  <a:pt x="5218" y="14597"/>
                  <a:pt x="4935" y="14305"/>
                  <a:pt x="4595" y="14305"/>
                </a:cubicBezTo>
                <a:lnTo>
                  <a:pt x="3661" y="14305"/>
                </a:lnTo>
                <a:lnTo>
                  <a:pt x="3661" y="12877"/>
                </a:lnTo>
                <a:lnTo>
                  <a:pt x="4595" y="12877"/>
                </a:lnTo>
                <a:cubicBezTo>
                  <a:pt x="4935" y="12877"/>
                  <a:pt x="5218" y="12594"/>
                  <a:pt x="5218" y="12237"/>
                </a:cubicBezTo>
                <a:cubicBezTo>
                  <a:pt x="5218" y="11897"/>
                  <a:pt x="4935" y="11613"/>
                  <a:pt x="4595" y="11613"/>
                </a:cubicBezTo>
                <a:lnTo>
                  <a:pt x="3661" y="11613"/>
                </a:lnTo>
                <a:lnTo>
                  <a:pt x="3661" y="10125"/>
                </a:lnTo>
                <a:lnTo>
                  <a:pt x="4595" y="10125"/>
                </a:lnTo>
                <a:cubicBezTo>
                  <a:pt x="4935" y="10125"/>
                  <a:pt x="5218" y="9859"/>
                  <a:pt x="5218" y="9502"/>
                </a:cubicBezTo>
                <a:cubicBezTo>
                  <a:pt x="5218" y="9145"/>
                  <a:pt x="4935" y="8879"/>
                  <a:pt x="4595" y="8879"/>
                </a:cubicBezTo>
                <a:lnTo>
                  <a:pt x="3661" y="8879"/>
                </a:lnTo>
                <a:lnTo>
                  <a:pt x="3661" y="7356"/>
                </a:lnTo>
                <a:lnTo>
                  <a:pt x="4595" y="7356"/>
                </a:lnTo>
                <a:cubicBezTo>
                  <a:pt x="4935" y="7356"/>
                  <a:pt x="5218" y="7072"/>
                  <a:pt x="5218" y="6733"/>
                </a:cubicBezTo>
                <a:cubicBezTo>
                  <a:pt x="5218" y="6375"/>
                  <a:pt x="4935" y="6092"/>
                  <a:pt x="4595" y="6092"/>
                </a:cubicBezTo>
                <a:lnTo>
                  <a:pt x="3661" y="6092"/>
                </a:lnTo>
                <a:lnTo>
                  <a:pt x="3661" y="4630"/>
                </a:lnTo>
                <a:lnTo>
                  <a:pt x="4595" y="4630"/>
                </a:lnTo>
                <a:cubicBezTo>
                  <a:pt x="4935" y="4630"/>
                  <a:pt x="5218" y="4338"/>
                  <a:pt x="5218" y="3981"/>
                </a:cubicBezTo>
                <a:cubicBezTo>
                  <a:pt x="5218" y="3641"/>
                  <a:pt x="4935" y="3358"/>
                  <a:pt x="4595" y="3358"/>
                </a:cubicBezTo>
                <a:lnTo>
                  <a:pt x="3661" y="3358"/>
                </a:lnTo>
                <a:lnTo>
                  <a:pt x="3661" y="1263"/>
                </a:lnTo>
                <a:close/>
                <a:moveTo>
                  <a:pt x="19523" y="3288"/>
                </a:moveTo>
                <a:lnTo>
                  <a:pt x="19688" y="3288"/>
                </a:lnTo>
                <a:cubicBezTo>
                  <a:pt x="20045" y="3288"/>
                  <a:pt x="20345" y="3572"/>
                  <a:pt x="20345" y="3929"/>
                </a:cubicBezTo>
                <a:lnTo>
                  <a:pt x="20345" y="5893"/>
                </a:lnTo>
                <a:cubicBezTo>
                  <a:pt x="20345" y="6251"/>
                  <a:pt x="20045" y="6534"/>
                  <a:pt x="19688" y="6534"/>
                </a:cubicBezTo>
                <a:lnTo>
                  <a:pt x="19523" y="6534"/>
                </a:lnTo>
                <a:lnTo>
                  <a:pt x="19523" y="3288"/>
                </a:lnTo>
                <a:close/>
                <a:moveTo>
                  <a:pt x="10973" y="5331"/>
                </a:moveTo>
                <a:cubicBezTo>
                  <a:pt x="10245" y="5331"/>
                  <a:pt x="9602" y="5577"/>
                  <a:pt x="9087" y="6110"/>
                </a:cubicBezTo>
                <a:cubicBezTo>
                  <a:pt x="8571" y="6625"/>
                  <a:pt x="8308" y="7268"/>
                  <a:pt x="8308" y="7996"/>
                </a:cubicBezTo>
                <a:cubicBezTo>
                  <a:pt x="8308" y="8725"/>
                  <a:pt x="8571" y="9359"/>
                  <a:pt x="9087" y="9874"/>
                </a:cubicBezTo>
                <a:cubicBezTo>
                  <a:pt x="9602" y="10389"/>
                  <a:pt x="10245" y="10662"/>
                  <a:pt x="10973" y="10662"/>
                </a:cubicBezTo>
                <a:cubicBezTo>
                  <a:pt x="11702" y="10662"/>
                  <a:pt x="12336" y="10389"/>
                  <a:pt x="12851" y="9874"/>
                </a:cubicBezTo>
                <a:cubicBezTo>
                  <a:pt x="13366" y="9359"/>
                  <a:pt x="13638" y="8725"/>
                  <a:pt x="13638" y="7996"/>
                </a:cubicBezTo>
                <a:cubicBezTo>
                  <a:pt x="13638" y="7268"/>
                  <a:pt x="13366" y="6625"/>
                  <a:pt x="12851" y="6110"/>
                </a:cubicBezTo>
                <a:cubicBezTo>
                  <a:pt x="12336" y="5577"/>
                  <a:pt x="11702" y="5331"/>
                  <a:pt x="10973" y="5331"/>
                </a:cubicBezTo>
                <a:close/>
                <a:moveTo>
                  <a:pt x="10973" y="6577"/>
                </a:moveTo>
                <a:cubicBezTo>
                  <a:pt x="11364" y="6577"/>
                  <a:pt x="11684" y="6717"/>
                  <a:pt x="11968" y="7001"/>
                </a:cubicBezTo>
                <a:cubicBezTo>
                  <a:pt x="12253" y="7285"/>
                  <a:pt x="12375" y="7587"/>
                  <a:pt x="12375" y="7996"/>
                </a:cubicBezTo>
                <a:cubicBezTo>
                  <a:pt x="12375" y="8387"/>
                  <a:pt x="12253" y="8707"/>
                  <a:pt x="11968" y="8991"/>
                </a:cubicBezTo>
                <a:cubicBezTo>
                  <a:pt x="11684" y="9276"/>
                  <a:pt x="11364" y="9398"/>
                  <a:pt x="10973" y="9398"/>
                </a:cubicBezTo>
                <a:cubicBezTo>
                  <a:pt x="10564" y="9398"/>
                  <a:pt x="10262" y="9276"/>
                  <a:pt x="9978" y="8991"/>
                </a:cubicBezTo>
                <a:cubicBezTo>
                  <a:pt x="9694" y="8707"/>
                  <a:pt x="9563" y="8387"/>
                  <a:pt x="9563" y="7996"/>
                </a:cubicBezTo>
                <a:cubicBezTo>
                  <a:pt x="9563" y="7587"/>
                  <a:pt x="9694" y="7285"/>
                  <a:pt x="9978" y="7001"/>
                </a:cubicBezTo>
                <a:cubicBezTo>
                  <a:pt x="10262" y="6717"/>
                  <a:pt x="10564" y="6577"/>
                  <a:pt x="10973" y="6577"/>
                </a:cubicBezTo>
                <a:close/>
                <a:moveTo>
                  <a:pt x="19523" y="7806"/>
                </a:moveTo>
                <a:lnTo>
                  <a:pt x="19688" y="7806"/>
                </a:lnTo>
                <a:cubicBezTo>
                  <a:pt x="20045" y="7806"/>
                  <a:pt x="20345" y="8088"/>
                  <a:pt x="20345" y="8463"/>
                </a:cubicBezTo>
                <a:lnTo>
                  <a:pt x="20345" y="10411"/>
                </a:lnTo>
                <a:cubicBezTo>
                  <a:pt x="20345" y="10768"/>
                  <a:pt x="20045" y="11077"/>
                  <a:pt x="19688" y="11077"/>
                </a:cubicBezTo>
                <a:lnTo>
                  <a:pt x="19523" y="11077"/>
                </a:lnTo>
                <a:lnTo>
                  <a:pt x="19523" y="7806"/>
                </a:lnTo>
                <a:close/>
                <a:moveTo>
                  <a:pt x="9130" y="10523"/>
                </a:moveTo>
                <a:cubicBezTo>
                  <a:pt x="8844" y="10523"/>
                  <a:pt x="8558" y="10573"/>
                  <a:pt x="8308" y="10662"/>
                </a:cubicBezTo>
                <a:cubicBezTo>
                  <a:pt x="8058" y="10768"/>
                  <a:pt x="7820" y="10908"/>
                  <a:pt x="7641" y="11086"/>
                </a:cubicBezTo>
                <a:cubicBezTo>
                  <a:pt x="7481" y="11245"/>
                  <a:pt x="7325" y="11444"/>
                  <a:pt x="7200" y="11657"/>
                </a:cubicBezTo>
                <a:cubicBezTo>
                  <a:pt x="7093" y="11870"/>
                  <a:pt x="6986" y="12084"/>
                  <a:pt x="6914" y="12297"/>
                </a:cubicBezTo>
                <a:cubicBezTo>
                  <a:pt x="6861" y="12492"/>
                  <a:pt x="6804" y="12724"/>
                  <a:pt x="6750" y="12955"/>
                </a:cubicBezTo>
                <a:cubicBezTo>
                  <a:pt x="6714" y="13185"/>
                  <a:pt x="6681" y="13391"/>
                  <a:pt x="6681" y="13587"/>
                </a:cubicBezTo>
                <a:cubicBezTo>
                  <a:pt x="6663" y="13782"/>
                  <a:pt x="6646" y="13979"/>
                  <a:pt x="6646" y="14192"/>
                </a:cubicBezTo>
                <a:cubicBezTo>
                  <a:pt x="6646" y="14795"/>
                  <a:pt x="6859" y="15274"/>
                  <a:pt x="7235" y="15646"/>
                </a:cubicBezTo>
                <a:cubicBezTo>
                  <a:pt x="7628" y="16001"/>
                  <a:pt x="8107" y="16200"/>
                  <a:pt x="8714" y="16200"/>
                </a:cubicBezTo>
                <a:lnTo>
                  <a:pt x="13379" y="16200"/>
                </a:lnTo>
                <a:cubicBezTo>
                  <a:pt x="13969" y="16200"/>
                  <a:pt x="14475" y="16001"/>
                  <a:pt x="14850" y="15646"/>
                </a:cubicBezTo>
                <a:cubicBezTo>
                  <a:pt x="15243" y="15274"/>
                  <a:pt x="15438" y="14795"/>
                  <a:pt x="15438" y="14192"/>
                </a:cubicBezTo>
                <a:cubicBezTo>
                  <a:pt x="15438" y="13979"/>
                  <a:pt x="15439" y="13782"/>
                  <a:pt x="15421" y="13587"/>
                </a:cubicBezTo>
                <a:cubicBezTo>
                  <a:pt x="15403" y="13391"/>
                  <a:pt x="15380" y="13185"/>
                  <a:pt x="15326" y="12955"/>
                </a:cubicBezTo>
                <a:cubicBezTo>
                  <a:pt x="15290" y="12724"/>
                  <a:pt x="15242" y="12492"/>
                  <a:pt x="15170" y="12297"/>
                </a:cubicBezTo>
                <a:cubicBezTo>
                  <a:pt x="15099" y="12084"/>
                  <a:pt x="15009" y="11870"/>
                  <a:pt x="14902" y="11657"/>
                </a:cubicBezTo>
                <a:cubicBezTo>
                  <a:pt x="14759" y="11444"/>
                  <a:pt x="14613" y="11245"/>
                  <a:pt x="14452" y="11086"/>
                </a:cubicBezTo>
                <a:cubicBezTo>
                  <a:pt x="14255" y="10908"/>
                  <a:pt x="14044" y="10768"/>
                  <a:pt x="13794" y="10662"/>
                </a:cubicBezTo>
                <a:cubicBezTo>
                  <a:pt x="13526" y="10573"/>
                  <a:pt x="13259" y="10523"/>
                  <a:pt x="12955" y="10523"/>
                </a:cubicBezTo>
                <a:cubicBezTo>
                  <a:pt x="12758" y="10523"/>
                  <a:pt x="12598" y="10589"/>
                  <a:pt x="12384" y="10731"/>
                </a:cubicBezTo>
                <a:cubicBezTo>
                  <a:pt x="12276" y="10802"/>
                  <a:pt x="12146" y="10893"/>
                  <a:pt x="11986" y="10982"/>
                </a:cubicBezTo>
                <a:cubicBezTo>
                  <a:pt x="11932" y="11035"/>
                  <a:pt x="11794" y="11110"/>
                  <a:pt x="11562" y="11181"/>
                </a:cubicBezTo>
                <a:cubicBezTo>
                  <a:pt x="11222" y="11287"/>
                  <a:pt x="10881" y="11287"/>
                  <a:pt x="10523" y="11181"/>
                </a:cubicBezTo>
                <a:cubicBezTo>
                  <a:pt x="10291" y="11110"/>
                  <a:pt x="10162" y="11035"/>
                  <a:pt x="10090" y="10982"/>
                </a:cubicBezTo>
                <a:cubicBezTo>
                  <a:pt x="9947" y="10893"/>
                  <a:pt x="9826" y="10802"/>
                  <a:pt x="9701" y="10731"/>
                </a:cubicBezTo>
                <a:cubicBezTo>
                  <a:pt x="9487" y="10589"/>
                  <a:pt x="9326" y="10523"/>
                  <a:pt x="9130" y="10523"/>
                </a:cubicBezTo>
                <a:close/>
                <a:moveTo>
                  <a:pt x="9000" y="11778"/>
                </a:moveTo>
                <a:cubicBezTo>
                  <a:pt x="9000" y="11778"/>
                  <a:pt x="8999" y="11777"/>
                  <a:pt x="9017" y="11795"/>
                </a:cubicBezTo>
                <a:cubicBezTo>
                  <a:pt x="9125" y="11866"/>
                  <a:pt x="9272" y="11957"/>
                  <a:pt x="9415" y="12046"/>
                </a:cubicBezTo>
                <a:cubicBezTo>
                  <a:pt x="9612" y="12170"/>
                  <a:pt x="9839" y="12278"/>
                  <a:pt x="10142" y="12366"/>
                </a:cubicBezTo>
                <a:cubicBezTo>
                  <a:pt x="10732" y="12561"/>
                  <a:pt x="11361" y="12562"/>
                  <a:pt x="11951" y="12366"/>
                </a:cubicBezTo>
                <a:cubicBezTo>
                  <a:pt x="12237" y="12278"/>
                  <a:pt x="12490" y="12170"/>
                  <a:pt x="12687" y="12046"/>
                </a:cubicBezTo>
                <a:cubicBezTo>
                  <a:pt x="12830" y="11957"/>
                  <a:pt x="12951" y="11866"/>
                  <a:pt x="13076" y="11795"/>
                </a:cubicBezTo>
                <a:cubicBezTo>
                  <a:pt x="13076" y="11777"/>
                  <a:pt x="13075" y="11778"/>
                  <a:pt x="13093" y="11778"/>
                </a:cubicBezTo>
                <a:cubicBezTo>
                  <a:pt x="13165" y="11796"/>
                  <a:pt x="13255" y="11821"/>
                  <a:pt x="13327" y="11838"/>
                </a:cubicBezTo>
                <a:cubicBezTo>
                  <a:pt x="13416" y="11892"/>
                  <a:pt x="13506" y="11923"/>
                  <a:pt x="13578" y="11994"/>
                </a:cubicBezTo>
                <a:cubicBezTo>
                  <a:pt x="13649" y="12065"/>
                  <a:pt x="13723" y="12173"/>
                  <a:pt x="13794" y="12280"/>
                </a:cubicBezTo>
                <a:cubicBezTo>
                  <a:pt x="13866" y="12404"/>
                  <a:pt x="13914" y="12545"/>
                  <a:pt x="13967" y="12687"/>
                </a:cubicBezTo>
                <a:cubicBezTo>
                  <a:pt x="14021" y="12828"/>
                  <a:pt x="14061" y="12985"/>
                  <a:pt x="14097" y="13163"/>
                </a:cubicBezTo>
                <a:cubicBezTo>
                  <a:pt x="14133" y="13358"/>
                  <a:pt x="14149" y="13522"/>
                  <a:pt x="14149" y="13682"/>
                </a:cubicBezTo>
                <a:cubicBezTo>
                  <a:pt x="14167" y="13841"/>
                  <a:pt x="14166" y="14015"/>
                  <a:pt x="14166" y="14192"/>
                </a:cubicBezTo>
                <a:cubicBezTo>
                  <a:pt x="14166" y="14512"/>
                  <a:pt x="14056" y="14657"/>
                  <a:pt x="13985" y="14746"/>
                </a:cubicBezTo>
                <a:cubicBezTo>
                  <a:pt x="13842" y="14870"/>
                  <a:pt x="13647" y="14937"/>
                  <a:pt x="13379" y="14937"/>
                </a:cubicBezTo>
                <a:lnTo>
                  <a:pt x="8714" y="14937"/>
                </a:lnTo>
                <a:cubicBezTo>
                  <a:pt x="8446" y="14937"/>
                  <a:pt x="8252" y="14870"/>
                  <a:pt x="8109" y="14746"/>
                </a:cubicBezTo>
                <a:cubicBezTo>
                  <a:pt x="8019" y="14657"/>
                  <a:pt x="7910" y="14512"/>
                  <a:pt x="7910" y="14192"/>
                </a:cubicBezTo>
                <a:cubicBezTo>
                  <a:pt x="7910" y="14015"/>
                  <a:pt x="7927" y="13841"/>
                  <a:pt x="7927" y="13682"/>
                </a:cubicBezTo>
                <a:cubicBezTo>
                  <a:pt x="7945" y="13522"/>
                  <a:pt x="7969" y="13358"/>
                  <a:pt x="8005" y="13163"/>
                </a:cubicBezTo>
                <a:cubicBezTo>
                  <a:pt x="8041" y="12985"/>
                  <a:pt x="8072" y="12828"/>
                  <a:pt x="8126" y="12687"/>
                </a:cubicBezTo>
                <a:cubicBezTo>
                  <a:pt x="8162" y="12545"/>
                  <a:pt x="8236" y="12404"/>
                  <a:pt x="8308" y="12280"/>
                </a:cubicBezTo>
                <a:cubicBezTo>
                  <a:pt x="8361" y="12173"/>
                  <a:pt x="8426" y="12065"/>
                  <a:pt x="8515" y="11994"/>
                </a:cubicBezTo>
                <a:cubicBezTo>
                  <a:pt x="8587" y="11923"/>
                  <a:pt x="8659" y="11892"/>
                  <a:pt x="8766" y="11838"/>
                </a:cubicBezTo>
                <a:cubicBezTo>
                  <a:pt x="8838" y="11821"/>
                  <a:pt x="8911" y="11796"/>
                  <a:pt x="9000" y="11778"/>
                </a:cubicBezTo>
                <a:close/>
                <a:moveTo>
                  <a:pt x="19523" y="12323"/>
                </a:moveTo>
                <a:lnTo>
                  <a:pt x="19688" y="12323"/>
                </a:lnTo>
                <a:cubicBezTo>
                  <a:pt x="20045" y="12323"/>
                  <a:pt x="20345" y="12632"/>
                  <a:pt x="20345" y="12989"/>
                </a:cubicBezTo>
                <a:lnTo>
                  <a:pt x="20345" y="14937"/>
                </a:lnTo>
                <a:cubicBezTo>
                  <a:pt x="20345" y="15294"/>
                  <a:pt x="20045" y="15594"/>
                  <a:pt x="19688" y="15594"/>
                </a:cubicBezTo>
                <a:lnTo>
                  <a:pt x="19523" y="15594"/>
                </a:lnTo>
                <a:lnTo>
                  <a:pt x="19523" y="12323"/>
                </a:ln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94" name="Freeform 100"/>
          <p:cNvSpPr/>
          <p:nvPr/>
        </p:nvSpPr>
        <p:spPr>
          <a:xfrm>
            <a:off x="3889685" y="3775257"/>
            <a:ext cx="399630" cy="399630"/>
          </a:xfrm>
          <a:custGeom>
            <a:avLst/>
            <a:gdLst/>
            <a:ahLst/>
            <a:cxnLst>
              <a:cxn ang="0">
                <a:pos x="wd2" y="hd2"/>
              </a:cxn>
              <a:cxn ang="5400000">
                <a:pos x="wd2" y="hd2"/>
              </a:cxn>
              <a:cxn ang="10800000">
                <a:pos x="wd2" y="hd2"/>
              </a:cxn>
              <a:cxn ang="16200000">
                <a:pos x="wd2" y="hd2"/>
              </a:cxn>
            </a:cxnLst>
            <a:rect l="0" t="0" r="r" b="b"/>
            <a:pathLst>
              <a:path w="21600" h="21600" extrusionOk="0">
                <a:moveTo>
                  <a:pt x="10791" y="0"/>
                </a:moveTo>
                <a:cubicBezTo>
                  <a:pt x="4842" y="0"/>
                  <a:pt x="0" y="4842"/>
                  <a:pt x="0" y="10791"/>
                </a:cubicBezTo>
                <a:cubicBezTo>
                  <a:pt x="0" y="16759"/>
                  <a:pt x="4842" y="21600"/>
                  <a:pt x="10791" y="21600"/>
                </a:cubicBezTo>
                <a:cubicBezTo>
                  <a:pt x="13686" y="21600"/>
                  <a:pt x="16396" y="20469"/>
                  <a:pt x="18433" y="18433"/>
                </a:cubicBezTo>
                <a:cubicBezTo>
                  <a:pt x="20469" y="16396"/>
                  <a:pt x="21600" y="13686"/>
                  <a:pt x="21600" y="10791"/>
                </a:cubicBezTo>
                <a:cubicBezTo>
                  <a:pt x="21600" y="7915"/>
                  <a:pt x="20469" y="5195"/>
                  <a:pt x="18433" y="3159"/>
                </a:cubicBezTo>
                <a:cubicBezTo>
                  <a:pt x="16396" y="1122"/>
                  <a:pt x="13686" y="0"/>
                  <a:pt x="10791" y="0"/>
                </a:cubicBezTo>
                <a:close/>
                <a:moveTo>
                  <a:pt x="10791" y="1263"/>
                </a:moveTo>
                <a:cubicBezTo>
                  <a:pt x="13346" y="1263"/>
                  <a:pt x="15737" y="2246"/>
                  <a:pt x="17541" y="4050"/>
                </a:cubicBezTo>
                <a:cubicBezTo>
                  <a:pt x="19346" y="5854"/>
                  <a:pt x="20328" y="8254"/>
                  <a:pt x="20328" y="10791"/>
                </a:cubicBezTo>
                <a:cubicBezTo>
                  <a:pt x="20328" y="13346"/>
                  <a:pt x="19346" y="15737"/>
                  <a:pt x="17541" y="17541"/>
                </a:cubicBezTo>
                <a:cubicBezTo>
                  <a:pt x="15737" y="19346"/>
                  <a:pt x="13346" y="20328"/>
                  <a:pt x="10791" y="20328"/>
                </a:cubicBezTo>
                <a:cubicBezTo>
                  <a:pt x="5539" y="20328"/>
                  <a:pt x="1263" y="16062"/>
                  <a:pt x="1263" y="10791"/>
                </a:cubicBezTo>
                <a:cubicBezTo>
                  <a:pt x="1263" y="5539"/>
                  <a:pt x="5539" y="1263"/>
                  <a:pt x="10791" y="1263"/>
                </a:cubicBezTo>
                <a:close/>
                <a:moveTo>
                  <a:pt x="7027" y="7546"/>
                </a:moveTo>
                <a:cubicBezTo>
                  <a:pt x="5256" y="7546"/>
                  <a:pt x="3808" y="8999"/>
                  <a:pt x="3808" y="10774"/>
                </a:cubicBezTo>
                <a:cubicBezTo>
                  <a:pt x="3808" y="12550"/>
                  <a:pt x="5256" y="13985"/>
                  <a:pt x="7027" y="13985"/>
                </a:cubicBezTo>
                <a:cubicBezTo>
                  <a:pt x="8798" y="13985"/>
                  <a:pt x="10246" y="12550"/>
                  <a:pt x="10246" y="10774"/>
                </a:cubicBezTo>
                <a:cubicBezTo>
                  <a:pt x="10246" y="8999"/>
                  <a:pt x="8798" y="7546"/>
                  <a:pt x="7027" y="7546"/>
                </a:cubicBezTo>
                <a:close/>
                <a:moveTo>
                  <a:pt x="14564" y="7546"/>
                </a:moveTo>
                <a:cubicBezTo>
                  <a:pt x="12789" y="7546"/>
                  <a:pt x="11354" y="8999"/>
                  <a:pt x="11354" y="10774"/>
                </a:cubicBezTo>
                <a:cubicBezTo>
                  <a:pt x="11354" y="12550"/>
                  <a:pt x="12789" y="13985"/>
                  <a:pt x="14564" y="13985"/>
                </a:cubicBezTo>
                <a:cubicBezTo>
                  <a:pt x="16340" y="13985"/>
                  <a:pt x="17792" y="12550"/>
                  <a:pt x="17792" y="10774"/>
                </a:cubicBezTo>
                <a:cubicBezTo>
                  <a:pt x="17792" y="8999"/>
                  <a:pt x="16340" y="7546"/>
                  <a:pt x="14564" y="7546"/>
                </a:cubicBezTo>
                <a:close/>
                <a:moveTo>
                  <a:pt x="7027" y="8818"/>
                </a:moveTo>
                <a:cubicBezTo>
                  <a:pt x="8100" y="8818"/>
                  <a:pt x="8974" y="9698"/>
                  <a:pt x="8974" y="10774"/>
                </a:cubicBezTo>
                <a:cubicBezTo>
                  <a:pt x="8974" y="11850"/>
                  <a:pt x="8100" y="12730"/>
                  <a:pt x="7027" y="12730"/>
                </a:cubicBezTo>
                <a:cubicBezTo>
                  <a:pt x="5954" y="12730"/>
                  <a:pt x="5071" y="11850"/>
                  <a:pt x="5071" y="10774"/>
                </a:cubicBezTo>
                <a:cubicBezTo>
                  <a:pt x="5071" y="9698"/>
                  <a:pt x="5954" y="8818"/>
                  <a:pt x="7027" y="8818"/>
                </a:cubicBezTo>
                <a:close/>
                <a:moveTo>
                  <a:pt x="14564" y="8818"/>
                </a:moveTo>
                <a:cubicBezTo>
                  <a:pt x="15640" y="8818"/>
                  <a:pt x="16520" y="9698"/>
                  <a:pt x="16520" y="10774"/>
                </a:cubicBezTo>
                <a:cubicBezTo>
                  <a:pt x="16520" y="11850"/>
                  <a:pt x="15640" y="12730"/>
                  <a:pt x="14564" y="12730"/>
                </a:cubicBezTo>
                <a:cubicBezTo>
                  <a:pt x="13488" y="12730"/>
                  <a:pt x="12609" y="11850"/>
                  <a:pt x="12609" y="10774"/>
                </a:cubicBezTo>
                <a:cubicBezTo>
                  <a:pt x="12609" y="9698"/>
                  <a:pt x="13488" y="8818"/>
                  <a:pt x="14564" y="8818"/>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
        <p:nvSpPr>
          <p:cNvPr id="195" name="Freeform 61"/>
          <p:cNvSpPr/>
          <p:nvPr/>
        </p:nvSpPr>
        <p:spPr>
          <a:xfrm>
            <a:off x="2554064" y="5122406"/>
            <a:ext cx="399630" cy="399630"/>
          </a:xfrm>
          <a:custGeom>
            <a:avLst/>
            <a:gdLst/>
            <a:ahLst/>
            <a:cxnLst>
              <a:cxn ang="0">
                <a:pos x="wd2" y="hd2"/>
              </a:cxn>
              <a:cxn ang="5400000">
                <a:pos x="wd2" y="hd2"/>
              </a:cxn>
              <a:cxn ang="10800000">
                <a:pos x="wd2" y="hd2"/>
              </a:cxn>
              <a:cxn ang="16200000">
                <a:pos x="wd2" y="hd2"/>
              </a:cxn>
            </a:cxnLst>
            <a:rect l="0" t="0" r="r" b="b"/>
            <a:pathLst>
              <a:path w="21600" h="21600" extrusionOk="0">
                <a:moveTo>
                  <a:pt x="10791" y="0"/>
                </a:moveTo>
                <a:cubicBezTo>
                  <a:pt x="4842" y="0"/>
                  <a:pt x="0" y="4842"/>
                  <a:pt x="0" y="10791"/>
                </a:cubicBezTo>
                <a:cubicBezTo>
                  <a:pt x="0" y="16759"/>
                  <a:pt x="4842" y="21600"/>
                  <a:pt x="10791" y="21600"/>
                </a:cubicBezTo>
                <a:cubicBezTo>
                  <a:pt x="13686" y="21600"/>
                  <a:pt x="16396" y="20469"/>
                  <a:pt x="18433" y="18433"/>
                </a:cubicBezTo>
                <a:cubicBezTo>
                  <a:pt x="20469" y="16396"/>
                  <a:pt x="21600" y="13686"/>
                  <a:pt x="21600" y="10791"/>
                </a:cubicBezTo>
                <a:cubicBezTo>
                  <a:pt x="21600" y="7915"/>
                  <a:pt x="20469" y="5195"/>
                  <a:pt x="18433" y="3159"/>
                </a:cubicBezTo>
                <a:cubicBezTo>
                  <a:pt x="16396" y="1122"/>
                  <a:pt x="13686" y="0"/>
                  <a:pt x="10791" y="0"/>
                </a:cubicBezTo>
                <a:close/>
                <a:moveTo>
                  <a:pt x="10791" y="1263"/>
                </a:moveTo>
                <a:cubicBezTo>
                  <a:pt x="13346" y="1263"/>
                  <a:pt x="15737" y="2246"/>
                  <a:pt x="17541" y="4050"/>
                </a:cubicBezTo>
                <a:cubicBezTo>
                  <a:pt x="19346" y="5854"/>
                  <a:pt x="20328" y="8254"/>
                  <a:pt x="20328" y="10791"/>
                </a:cubicBezTo>
                <a:cubicBezTo>
                  <a:pt x="20328" y="13346"/>
                  <a:pt x="19346" y="15737"/>
                  <a:pt x="17541" y="17541"/>
                </a:cubicBezTo>
                <a:cubicBezTo>
                  <a:pt x="15737" y="19346"/>
                  <a:pt x="13346" y="20328"/>
                  <a:pt x="10791" y="20328"/>
                </a:cubicBezTo>
                <a:cubicBezTo>
                  <a:pt x="5539" y="20328"/>
                  <a:pt x="1263" y="16062"/>
                  <a:pt x="1263" y="10791"/>
                </a:cubicBezTo>
                <a:cubicBezTo>
                  <a:pt x="1263" y="5539"/>
                  <a:pt x="5539" y="1264"/>
                  <a:pt x="10791" y="1263"/>
                </a:cubicBezTo>
                <a:close/>
                <a:moveTo>
                  <a:pt x="10878" y="3548"/>
                </a:moveTo>
                <a:cubicBezTo>
                  <a:pt x="8149" y="3548"/>
                  <a:pt x="5779" y="5121"/>
                  <a:pt x="4630" y="7408"/>
                </a:cubicBezTo>
                <a:cubicBezTo>
                  <a:pt x="4612" y="7426"/>
                  <a:pt x="4596" y="7459"/>
                  <a:pt x="4578" y="7494"/>
                </a:cubicBezTo>
                <a:cubicBezTo>
                  <a:pt x="4129" y="8405"/>
                  <a:pt x="3877" y="9425"/>
                  <a:pt x="3877" y="10514"/>
                </a:cubicBezTo>
                <a:cubicBezTo>
                  <a:pt x="3877" y="10532"/>
                  <a:pt x="3877" y="10532"/>
                  <a:pt x="3877" y="10532"/>
                </a:cubicBezTo>
                <a:cubicBezTo>
                  <a:pt x="3895" y="11604"/>
                  <a:pt x="4129" y="12624"/>
                  <a:pt x="4578" y="13535"/>
                </a:cubicBezTo>
                <a:cubicBezTo>
                  <a:pt x="4596" y="13570"/>
                  <a:pt x="4613" y="13585"/>
                  <a:pt x="4613" y="13621"/>
                </a:cubicBezTo>
                <a:cubicBezTo>
                  <a:pt x="5761" y="15890"/>
                  <a:pt x="8149" y="17463"/>
                  <a:pt x="10878" y="17463"/>
                </a:cubicBezTo>
                <a:cubicBezTo>
                  <a:pt x="11057" y="17463"/>
                  <a:pt x="11252" y="17464"/>
                  <a:pt x="11432" y="17446"/>
                </a:cubicBezTo>
                <a:cubicBezTo>
                  <a:pt x="11432" y="17446"/>
                  <a:pt x="11431" y="17446"/>
                  <a:pt x="11449" y="17446"/>
                </a:cubicBezTo>
                <a:cubicBezTo>
                  <a:pt x="13944" y="17250"/>
                  <a:pt x="16066" y="15729"/>
                  <a:pt x="17143" y="13621"/>
                </a:cubicBezTo>
                <a:cubicBezTo>
                  <a:pt x="17143" y="13585"/>
                  <a:pt x="17160" y="13570"/>
                  <a:pt x="17178" y="13535"/>
                </a:cubicBezTo>
                <a:cubicBezTo>
                  <a:pt x="17609" y="12624"/>
                  <a:pt x="17862" y="11604"/>
                  <a:pt x="17862" y="10532"/>
                </a:cubicBezTo>
                <a:cubicBezTo>
                  <a:pt x="17862" y="10532"/>
                  <a:pt x="17862" y="10532"/>
                  <a:pt x="17862" y="10514"/>
                </a:cubicBezTo>
                <a:cubicBezTo>
                  <a:pt x="17862" y="9425"/>
                  <a:pt x="17627" y="8405"/>
                  <a:pt x="17178" y="7494"/>
                </a:cubicBezTo>
                <a:cubicBezTo>
                  <a:pt x="17160" y="7459"/>
                  <a:pt x="17144" y="7426"/>
                  <a:pt x="17126" y="7408"/>
                </a:cubicBezTo>
                <a:cubicBezTo>
                  <a:pt x="16067" y="5300"/>
                  <a:pt x="13978" y="3815"/>
                  <a:pt x="11518" y="3583"/>
                </a:cubicBezTo>
                <a:cubicBezTo>
                  <a:pt x="11446" y="3565"/>
                  <a:pt x="11400" y="3565"/>
                  <a:pt x="11328" y="3565"/>
                </a:cubicBezTo>
                <a:cubicBezTo>
                  <a:pt x="11184" y="3565"/>
                  <a:pt x="11022" y="3548"/>
                  <a:pt x="10878" y="3548"/>
                </a:cubicBezTo>
                <a:close/>
                <a:moveTo>
                  <a:pt x="8792" y="5210"/>
                </a:moveTo>
                <a:cubicBezTo>
                  <a:pt x="8469" y="5728"/>
                  <a:pt x="8111" y="6355"/>
                  <a:pt x="7806" y="7088"/>
                </a:cubicBezTo>
                <a:lnTo>
                  <a:pt x="6300" y="7088"/>
                </a:lnTo>
                <a:cubicBezTo>
                  <a:pt x="6946" y="6266"/>
                  <a:pt x="7805" y="5603"/>
                  <a:pt x="8792" y="5210"/>
                </a:cubicBezTo>
                <a:close/>
                <a:moveTo>
                  <a:pt x="12955" y="5210"/>
                </a:moveTo>
                <a:cubicBezTo>
                  <a:pt x="13942" y="5603"/>
                  <a:pt x="14810" y="6266"/>
                  <a:pt x="15456" y="7088"/>
                </a:cubicBezTo>
                <a:lnTo>
                  <a:pt x="13941" y="7088"/>
                </a:lnTo>
                <a:cubicBezTo>
                  <a:pt x="13654" y="6373"/>
                  <a:pt x="13296" y="5728"/>
                  <a:pt x="12955" y="5210"/>
                </a:cubicBezTo>
                <a:close/>
                <a:moveTo>
                  <a:pt x="11501" y="5348"/>
                </a:moveTo>
                <a:cubicBezTo>
                  <a:pt x="11824" y="5777"/>
                  <a:pt x="12224" y="6373"/>
                  <a:pt x="12565" y="7088"/>
                </a:cubicBezTo>
                <a:lnTo>
                  <a:pt x="11501" y="7088"/>
                </a:lnTo>
                <a:lnTo>
                  <a:pt x="11501" y="5348"/>
                </a:lnTo>
                <a:close/>
                <a:moveTo>
                  <a:pt x="10229" y="5365"/>
                </a:moveTo>
                <a:lnTo>
                  <a:pt x="10229" y="7088"/>
                </a:lnTo>
                <a:lnTo>
                  <a:pt x="9208" y="7088"/>
                </a:lnTo>
                <a:cubicBezTo>
                  <a:pt x="9549" y="6391"/>
                  <a:pt x="9924" y="5794"/>
                  <a:pt x="10229" y="5365"/>
                </a:cubicBezTo>
                <a:close/>
                <a:moveTo>
                  <a:pt x="5582" y="8351"/>
                </a:moveTo>
                <a:lnTo>
                  <a:pt x="7373" y="8351"/>
                </a:lnTo>
                <a:cubicBezTo>
                  <a:pt x="7247" y="8833"/>
                  <a:pt x="7158" y="9355"/>
                  <a:pt x="7122" y="9891"/>
                </a:cubicBezTo>
                <a:lnTo>
                  <a:pt x="5184" y="9891"/>
                </a:lnTo>
                <a:cubicBezTo>
                  <a:pt x="5238" y="9355"/>
                  <a:pt x="5384" y="8833"/>
                  <a:pt x="5582" y="8351"/>
                </a:cubicBezTo>
                <a:close/>
                <a:moveTo>
                  <a:pt x="8706" y="8351"/>
                </a:moveTo>
                <a:lnTo>
                  <a:pt x="10229" y="8351"/>
                </a:lnTo>
                <a:lnTo>
                  <a:pt x="10229" y="9891"/>
                </a:lnTo>
                <a:lnTo>
                  <a:pt x="8394" y="9891"/>
                </a:lnTo>
                <a:cubicBezTo>
                  <a:pt x="8448" y="9355"/>
                  <a:pt x="8562" y="8833"/>
                  <a:pt x="8706" y="8351"/>
                </a:cubicBezTo>
                <a:close/>
                <a:moveTo>
                  <a:pt x="11501" y="8351"/>
                </a:moveTo>
                <a:lnTo>
                  <a:pt x="13050" y="8351"/>
                </a:lnTo>
                <a:cubicBezTo>
                  <a:pt x="13194" y="8833"/>
                  <a:pt x="13299" y="9355"/>
                  <a:pt x="13353" y="9891"/>
                </a:cubicBezTo>
                <a:lnTo>
                  <a:pt x="11501" y="9891"/>
                </a:lnTo>
                <a:lnTo>
                  <a:pt x="11501" y="8351"/>
                </a:lnTo>
                <a:close/>
                <a:moveTo>
                  <a:pt x="14374" y="8351"/>
                </a:moveTo>
                <a:lnTo>
                  <a:pt x="16174" y="8351"/>
                </a:lnTo>
                <a:cubicBezTo>
                  <a:pt x="16372" y="8833"/>
                  <a:pt x="16492" y="9355"/>
                  <a:pt x="16563" y="9891"/>
                </a:cubicBezTo>
                <a:lnTo>
                  <a:pt x="14625" y="9891"/>
                </a:lnTo>
                <a:cubicBezTo>
                  <a:pt x="14589" y="9355"/>
                  <a:pt x="14500" y="8833"/>
                  <a:pt x="14374" y="8351"/>
                </a:cubicBezTo>
                <a:close/>
                <a:moveTo>
                  <a:pt x="5184" y="11155"/>
                </a:moveTo>
                <a:lnTo>
                  <a:pt x="7122" y="11155"/>
                </a:lnTo>
                <a:cubicBezTo>
                  <a:pt x="7158" y="11673"/>
                  <a:pt x="7247" y="12196"/>
                  <a:pt x="7373" y="12661"/>
                </a:cubicBezTo>
                <a:lnTo>
                  <a:pt x="5582" y="12661"/>
                </a:lnTo>
                <a:cubicBezTo>
                  <a:pt x="5384" y="12196"/>
                  <a:pt x="5256" y="11691"/>
                  <a:pt x="5184" y="11155"/>
                </a:cubicBezTo>
                <a:close/>
                <a:moveTo>
                  <a:pt x="8394" y="11155"/>
                </a:moveTo>
                <a:lnTo>
                  <a:pt x="10246" y="11155"/>
                </a:lnTo>
                <a:lnTo>
                  <a:pt x="10246" y="12661"/>
                </a:lnTo>
                <a:lnTo>
                  <a:pt x="8706" y="12661"/>
                </a:lnTo>
                <a:cubicBezTo>
                  <a:pt x="8562" y="12196"/>
                  <a:pt x="8448" y="11691"/>
                  <a:pt x="8394" y="11155"/>
                </a:cubicBezTo>
                <a:close/>
                <a:moveTo>
                  <a:pt x="11501" y="11155"/>
                </a:moveTo>
                <a:lnTo>
                  <a:pt x="13353" y="11155"/>
                </a:lnTo>
                <a:cubicBezTo>
                  <a:pt x="13299" y="11691"/>
                  <a:pt x="13194" y="12196"/>
                  <a:pt x="13050" y="12661"/>
                </a:cubicBezTo>
                <a:lnTo>
                  <a:pt x="11501" y="12661"/>
                </a:lnTo>
                <a:lnTo>
                  <a:pt x="11501" y="11155"/>
                </a:lnTo>
                <a:close/>
                <a:moveTo>
                  <a:pt x="14625" y="11155"/>
                </a:moveTo>
                <a:lnTo>
                  <a:pt x="16563" y="11155"/>
                </a:lnTo>
                <a:cubicBezTo>
                  <a:pt x="16492" y="11691"/>
                  <a:pt x="16371" y="12196"/>
                  <a:pt x="16174" y="12661"/>
                </a:cubicBezTo>
                <a:lnTo>
                  <a:pt x="14374" y="12661"/>
                </a:lnTo>
                <a:cubicBezTo>
                  <a:pt x="14500" y="12196"/>
                  <a:pt x="14589" y="11673"/>
                  <a:pt x="14625" y="11155"/>
                </a:cubicBezTo>
                <a:close/>
                <a:moveTo>
                  <a:pt x="6300" y="13924"/>
                </a:moveTo>
                <a:lnTo>
                  <a:pt x="7806" y="13924"/>
                </a:lnTo>
                <a:cubicBezTo>
                  <a:pt x="8111" y="14656"/>
                  <a:pt x="8469" y="15301"/>
                  <a:pt x="8810" y="15819"/>
                </a:cubicBezTo>
                <a:cubicBezTo>
                  <a:pt x="7804" y="15426"/>
                  <a:pt x="6946" y="14764"/>
                  <a:pt x="6300" y="13924"/>
                </a:cubicBezTo>
                <a:close/>
                <a:moveTo>
                  <a:pt x="9208" y="13924"/>
                </a:moveTo>
                <a:lnTo>
                  <a:pt x="10229" y="13924"/>
                </a:lnTo>
                <a:lnTo>
                  <a:pt x="10229" y="15638"/>
                </a:lnTo>
                <a:cubicBezTo>
                  <a:pt x="9924" y="15227"/>
                  <a:pt x="9549" y="14639"/>
                  <a:pt x="9208" y="13924"/>
                </a:cubicBezTo>
                <a:close/>
                <a:moveTo>
                  <a:pt x="11501" y="13924"/>
                </a:moveTo>
                <a:lnTo>
                  <a:pt x="12548" y="13924"/>
                </a:lnTo>
                <a:cubicBezTo>
                  <a:pt x="12207" y="14639"/>
                  <a:pt x="11824" y="15226"/>
                  <a:pt x="11501" y="15655"/>
                </a:cubicBezTo>
                <a:lnTo>
                  <a:pt x="11501" y="13924"/>
                </a:lnTo>
                <a:close/>
                <a:moveTo>
                  <a:pt x="13941" y="13924"/>
                </a:moveTo>
                <a:lnTo>
                  <a:pt x="15456" y="13924"/>
                </a:lnTo>
                <a:cubicBezTo>
                  <a:pt x="14810" y="14764"/>
                  <a:pt x="13943" y="15426"/>
                  <a:pt x="12938" y="15819"/>
                </a:cubicBezTo>
                <a:cubicBezTo>
                  <a:pt x="13279" y="15301"/>
                  <a:pt x="13636" y="14656"/>
                  <a:pt x="13941" y="13924"/>
                </a:cubicBezTo>
                <a:close/>
              </a:path>
            </a:pathLst>
          </a:custGeom>
          <a:solidFill>
            <a:srgbClr val="000000"/>
          </a:solidFill>
          <a:ln w="3175">
            <a:miter lim="400000"/>
          </a:ln>
        </p:spPr>
        <p:txBody>
          <a:bodyPr lIns="28336" tIns="28336" rIns="28336" bIns="28336"/>
          <a:lstStyle/>
          <a:p>
            <a:pPr>
              <a:defRPr sz="2000" b="0">
                <a:latin typeface="+mn-lt"/>
                <a:ea typeface="+mn-ea"/>
                <a:cs typeface="+mn-cs"/>
                <a:sym typeface="Helvetica Neue Medium"/>
              </a:defRPr>
            </a:pPr>
            <a:endParaRPr/>
          </a:p>
        </p:txBody>
      </p:sp>
    </p:spTree>
  </p:cSld>
  <p:clrMapOvr>
    <a:masterClrMapping/>
  </p:clrMapOvr>
  <p:transition spd="med"/>
</p:sld>
</file>

<file path=ppt/theme/theme1.xml><?xml version="1.0" encoding="utf-8"?>
<a:theme xmlns:a="http://schemas.openxmlformats.org/drawingml/2006/main" name="White">
  <a:themeElements>
    <a:clrScheme name="Bleu chaud">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643584"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175"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15742" tIns="15742" rIns="15742" bIns="15742" numCol="1" spcCol="38100" rtlCol="0" anchor="ctr">
        <a:spAutoFit/>
      </a:bodyPr>
      <a:lstStyle>
        <a:defPPr marL="0" marR="0" indent="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643584"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175"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15742" tIns="15742" rIns="15742" bIns="15742" numCol="1" spcCol="38100" rtlCol="0" anchor="ctr">
        <a:spAutoFit/>
      </a:bodyPr>
      <a:lstStyle>
        <a:defPPr marL="0" marR="0" indent="0" algn="ctr" defTabSz="643584" rtl="0" fontAlgn="auto" latinLnBrk="0" hangingPunct="0">
          <a:lnSpc>
            <a:spcPct val="100000"/>
          </a:lnSpc>
          <a:spcBef>
            <a:spcPts val="0"/>
          </a:spcBef>
          <a:spcAft>
            <a:spcPts val="0"/>
          </a:spcAft>
          <a:buClrTx/>
          <a:buSzTx/>
          <a:buFontTx/>
          <a:buNone/>
          <a:tabLst/>
          <a:defRPr kumimoji="0" sz="2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36</TotalTime>
  <Words>531</Words>
  <Application>Microsoft Office PowerPoint</Application>
  <PresentationFormat>Personnalisé</PresentationFormat>
  <Paragraphs>99</Paragraphs>
  <Slides>5</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5</vt:i4>
      </vt:variant>
    </vt:vector>
  </HeadingPairs>
  <TitlesOfParts>
    <vt:vector size="13" baseType="lpstr">
      <vt:lpstr>Calibri</vt:lpstr>
      <vt:lpstr>Helvetica Neue</vt:lpstr>
      <vt:lpstr>Helvetica Neue Light</vt:lpstr>
      <vt:lpstr>Helvetica Neue Medium</vt:lpstr>
      <vt:lpstr>Roboto</vt:lpstr>
      <vt:lpstr>Roboto Light</vt:lpstr>
      <vt:lpstr>Roboto Medium</vt:lpstr>
      <vt:lpstr>White</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Flo</dc:creator>
  <cp:lastModifiedBy>Flo</cp:lastModifiedBy>
  <cp:revision>8</cp:revision>
  <dcterms:modified xsi:type="dcterms:W3CDTF">2020-04-05T14:04:44Z</dcterms:modified>
</cp:coreProperties>
</file>