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57D810-4E5A-4312-ACBB-593BF7A54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67841F9-5AE4-4422-81D6-520FBE0DB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BCE5DE-780A-480D-8653-09BB021D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96383E-9828-46E0-8D36-CCA6C9FC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3B1C49-308E-48B4-B6E9-B9E66AB1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93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C7E2A-8DE1-4CC3-AA72-DBC7A948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FEDF7F-F010-4D9B-976D-9212D991E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22DB2E-4482-4F98-AD18-18A5E2DA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D2807F-17AE-4A7C-9832-871501D6E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D5A21F-8764-4773-B704-3772CD49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4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A2BAB34-3B26-4976-8FB9-288F7FC8A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B59CBC-A2EB-4C46-9F5C-BD5C65A82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62CA63-E5FB-42A1-A4AF-46A2F2E1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9DFE1F-01DC-4541-9A58-50A9BE46C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231FDD-1E75-4543-9264-5FB357B5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70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8DEB18-4513-447E-901E-07C5070A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B587FC-EFEE-4615-8792-A33ECFE10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597584-4D00-45AB-95C4-744957A8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3E9596-48B2-4D7B-8223-AB9C7262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752DF3-3522-4817-A64A-FDC5CA54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9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65D59-C77A-43F8-9C6B-A4828169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786765-8BC6-49C7-AE1A-DD39DBDFB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29D143-4DB2-4A55-B862-3B46050C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3F5D2E-1E3F-4ADF-8827-381CD833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213021-5DC2-45BD-9D21-D232D8E7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78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1BA5AA-F093-4E03-8605-897A6552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E3FA42-6394-4C59-A392-0A7B4962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AB8DF80-50D4-4759-A0EE-176CE499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791AF2-FAEC-49A8-9F27-77C88858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D28258-2EF7-4A94-8DE9-F949A9C2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9F12DF-E35C-4E8E-A97E-B44AFEC3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78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347D0-BCFB-43FA-90A6-156C13E5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B9D84D-374D-4D25-982A-D62B8779D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E2B8AB-278A-44E7-8050-306E24BB7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007ACB-2757-4B04-9CA9-02C7C8BC8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8947EB9-84D5-4EBD-9D8D-287EBAC6D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80A3D2-AF5B-4589-87D5-61695CE4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05834F-D381-4C51-8FAE-1A991B70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F05A4B-1B27-42F3-B987-368D5063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60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76A93D-9B29-44C9-BF3F-D7F2B478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53D8B3-9C6F-4227-99A2-FA59A082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6B2931-2910-4064-85B0-B75F3F3D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4A1CD4-7A98-4EC0-9A33-0AA00DC5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3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DFCF3B-D84E-4EA4-9816-BF6D2ABD5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5B5020-7396-4640-A221-26A75D95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48466D-B812-4671-BB35-F4960B78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04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B3035-4666-4318-9927-FAEF0C21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95B4C-40D7-43BD-8BC5-9EEAE1CDF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6DB33F-1E89-4E2D-A3F4-1D537FF6F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1C3067-BB15-4900-88AE-8ED5DC70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A7FA4D-CA72-42FD-B8FF-E91EF7FE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9A8084-85C7-4B85-90E1-650025E5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1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3124D6-8936-4FB8-AC2F-9FE79DA4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6F60BC-6CE8-49B7-86F2-F8A0E4A4B0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1A0DD-D603-4724-8C22-3637D1792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F2CF15-1CBA-479A-A8DD-010560FF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2DEF3-3706-4A6A-9D63-758BED105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D284EE-4692-432A-9BFB-BFDD8309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27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C793F4-964E-498E-8E78-7E856209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39DCA2-74A2-4E1B-B190-9A895F67C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7E3889-7C80-4308-8CBC-86A20B0C3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014A6-D014-4218-88ED-8E956B67A6CC}" type="datetimeFigureOut">
              <a:rPr lang="fr-FR" smtClean="0"/>
              <a:t>18/09/2020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9B75C8-BC80-45A2-A2FA-CB653E919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7141F-AB79-49E6-967E-C1B29029D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4247-B9D0-4FB7-9796-D9AAE3909F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image" Target="../media/image38.svg"/><Relationship Id="rId21" Type="http://schemas.openxmlformats.org/officeDocument/2006/relationships/image" Target="../media/image56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5" Type="http://schemas.openxmlformats.org/officeDocument/2006/relationships/image" Target="../media/image60.sv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24" Type="http://schemas.openxmlformats.org/officeDocument/2006/relationships/image" Target="../media/image59.pn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svg"/><Relationship Id="rId18" Type="http://schemas.openxmlformats.org/officeDocument/2006/relationships/image" Target="../media/image77.png"/><Relationship Id="rId26" Type="http://schemas.openxmlformats.org/officeDocument/2006/relationships/image" Target="../media/image85.png"/><Relationship Id="rId39" Type="http://schemas.openxmlformats.org/officeDocument/2006/relationships/image" Target="../media/image98.svg"/><Relationship Id="rId3" Type="http://schemas.openxmlformats.org/officeDocument/2006/relationships/image" Target="../media/image62.svg"/><Relationship Id="rId21" Type="http://schemas.openxmlformats.org/officeDocument/2006/relationships/image" Target="../media/image80.svg"/><Relationship Id="rId34" Type="http://schemas.openxmlformats.org/officeDocument/2006/relationships/image" Target="../media/image93.png"/><Relationship Id="rId42" Type="http://schemas.openxmlformats.org/officeDocument/2006/relationships/image" Target="../media/image101.png"/><Relationship Id="rId47" Type="http://schemas.openxmlformats.org/officeDocument/2006/relationships/image" Target="../media/image106.svg"/><Relationship Id="rId7" Type="http://schemas.openxmlformats.org/officeDocument/2006/relationships/image" Target="../media/image66.svg"/><Relationship Id="rId12" Type="http://schemas.openxmlformats.org/officeDocument/2006/relationships/image" Target="../media/image71.png"/><Relationship Id="rId17" Type="http://schemas.openxmlformats.org/officeDocument/2006/relationships/image" Target="../media/image76.svg"/><Relationship Id="rId25" Type="http://schemas.openxmlformats.org/officeDocument/2006/relationships/image" Target="../media/image84.svg"/><Relationship Id="rId33" Type="http://schemas.openxmlformats.org/officeDocument/2006/relationships/image" Target="../media/image92.svg"/><Relationship Id="rId38" Type="http://schemas.openxmlformats.org/officeDocument/2006/relationships/image" Target="../media/image97.png"/><Relationship Id="rId46" Type="http://schemas.openxmlformats.org/officeDocument/2006/relationships/image" Target="../media/image105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29" Type="http://schemas.openxmlformats.org/officeDocument/2006/relationships/image" Target="../media/image88.svg"/><Relationship Id="rId41" Type="http://schemas.openxmlformats.org/officeDocument/2006/relationships/image" Target="../media/image10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24" Type="http://schemas.openxmlformats.org/officeDocument/2006/relationships/image" Target="../media/image83.png"/><Relationship Id="rId32" Type="http://schemas.openxmlformats.org/officeDocument/2006/relationships/image" Target="../media/image91.png"/><Relationship Id="rId37" Type="http://schemas.openxmlformats.org/officeDocument/2006/relationships/image" Target="../media/image96.svg"/><Relationship Id="rId40" Type="http://schemas.openxmlformats.org/officeDocument/2006/relationships/image" Target="../media/image99.png"/><Relationship Id="rId45" Type="http://schemas.openxmlformats.org/officeDocument/2006/relationships/image" Target="../media/image104.svg"/><Relationship Id="rId5" Type="http://schemas.openxmlformats.org/officeDocument/2006/relationships/image" Target="../media/image64.svg"/><Relationship Id="rId15" Type="http://schemas.openxmlformats.org/officeDocument/2006/relationships/image" Target="../media/image74.svg"/><Relationship Id="rId23" Type="http://schemas.openxmlformats.org/officeDocument/2006/relationships/image" Target="../media/image82.svg"/><Relationship Id="rId28" Type="http://schemas.openxmlformats.org/officeDocument/2006/relationships/image" Target="../media/image87.png"/><Relationship Id="rId36" Type="http://schemas.openxmlformats.org/officeDocument/2006/relationships/image" Target="../media/image95.png"/><Relationship Id="rId49" Type="http://schemas.openxmlformats.org/officeDocument/2006/relationships/image" Target="../media/image108.svg"/><Relationship Id="rId10" Type="http://schemas.openxmlformats.org/officeDocument/2006/relationships/image" Target="../media/image69.png"/><Relationship Id="rId19" Type="http://schemas.openxmlformats.org/officeDocument/2006/relationships/image" Target="../media/image78.svg"/><Relationship Id="rId31" Type="http://schemas.openxmlformats.org/officeDocument/2006/relationships/image" Target="../media/image90.svg"/><Relationship Id="rId44" Type="http://schemas.openxmlformats.org/officeDocument/2006/relationships/image" Target="../media/image103.png"/><Relationship Id="rId4" Type="http://schemas.openxmlformats.org/officeDocument/2006/relationships/image" Target="../media/image63.png"/><Relationship Id="rId9" Type="http://schemas.openxmlformats.org/officeDocument/2006/relationships/image" Target="../media/image68.svg"/><Relationship Id="rId14" Type="http://schemas.openxmlformats.org/officeDocument/2006/relationships/image" Target="../media/image73.png"/><Relationship Id="rId22" Type="http://schemas.openxmlformats.org/officeDocument/2006/relationships/image" Target="../media/image81.png"/><Relationship Id="rId27" Type="http://schemas.openxmlformats.org/officeDocument/2006/relationships/image" Target="../media/image86.svg"/><Relationship Id="rId30" Type="http://schemas.openxmlformats.org/officeDocument/2006/relationships/image" Target="../media/image89.png"/><Relationship Id="rId35" Type="http://schemas.openxmlformats.org/officeDocument/2006/relationships/image" Target="../media/image94.svg"/><Relationship Id="rId43" Type="http://schemas.openxmlformats.org/officeDocument/2006/relationships/image" Target="../media/image102.svg"/><Relationship Id="rId48" Type="http://schemas.openxmlformats.org/officeDocument/2006/relationships/image" Target="../media/image107.png"/><Relationship Id="rId8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0.sv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9" Type="http://schemas.openxmlformats.org/officeDocument/2006/relationships/image" Target="../media/image146.svg"/><Relationship Id="rId3" Type="http://schemas.openxmlformats.org/officeDocument/2006/relationships/image" Target="../media/image110.svg"/><Relationship Id="rId21" Type="http://schemas.openxmlformats.org/officeDocument/2006/relationships/image" Target="../media/image128.svg"/><Relationship Id="rId34" Type="http://schemas.openxmlformats.org/officeDocument/2006/relationships/image" Target="../media/image141.png"/><Relationship Id="rId42" Type="http://schemas.openxmlformats.org/officeDocument/2006/relationships/image" Target="../media/image149.png"/><Relationship Id="rId47" Type="http://schemas.openxmlformats.org/officeDocument/2006/relationships/image" Target="../media/image154.svg"/><Relationship Id="rId50" Type="http://schemas.openxmlformats.org/officeDocument/2006/relationships/image" Target="../media/image157.png"/><Relationship Id="rId7" Type="http://schemas.openxmlformats.org/officeDocument/2006/relationships/image" Target="../media/image114.svg"/><Relationship Id="rId12" Type="http://schemas.openxmlformats.org/officeDocument/2006/relationships/image" Target="../media/image119.png"/><Relationship Id="rId17" Type="http://schemas.openxmlformats.org/officeDocument/2006/relationships/image" Target="../media/image124.svg"/><Relationship Id="rId25" Type="http://schemas.openxmlformats.org/officeDocument/2006/relationships/image" Target="../media/image132.svg"/><Relationship Id="rId33" Type="http://schemas.openxmlformats.org/officeDocument/2006/relationships/image" Target="../media/image140.svg"/><Relationship Id="rId38" Type="http://schemas.openxmlformats.org/officeDocument/2006/relationships/image" Target="../media/image145.png"/><Relationship Id="rId46" Type="http://schemas.openxmlformats.org/officeDocument/2006/relationships/image" Target="../media/image153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136.svg"/><Relationship Id="rId41" Type="http://schemas.openxmlformats.org/officeDocument/2006/relationships/image" Target="../media/image14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18.svg"/><Relationship Id="rId24" Type="http://schemas.openxmlformats.org/officeDocument/2006/relationships/image" Target="../media/image131.png"/><Relationship Id="rId32" Type="http://schemas.openxmlformats.org/officeDocument/2006/relationships/image" Target="../media/image139.png"/><Relationship Id="rId37" Type="http://schemas.openxmlformats.org/officeDocument/2006/relationships/image" Target="../media/image144.svg"/><Relationship Id="rId40" Type="http://schemas.openxmlformats.org/officeDocument/2006/relationships/image" Target="../media/image147.png"/><Relationship Id="rId45" Type="http://schemas.openxmlformats.org/officeDocument/2006/relationships/image" Target="../media/image152.svg"/><Relationship Id="rId5" Type="http://schemas.openxmlformats.org/officeDocument/2006/relationships/image" Target="../media/image112.svg"/><Relationship Id="rId15" Type="http://schemas.openxmlformats.org/officeDocument/2006/relationships/image" Target="../media/image122.svg"/><Relationship Id="rId23" Type="http://schemas.openxmlformats.org/officeDocument/2006/relationships/image" Target="../media/image130.svg"/><Relationship Id="rId28" Type="http://schemas.openxmlformats.org/officeDocument/2006/relationships/image" Target="../media/image135.png"/><Relationship Id="rId36" Type="http://schemas.openxmlformats.org/officeDocument/2006/relationships/image" Target="../media/image143.png"/><Relationship Id="rId49" Type="http://schemas.openxmlformats.org/officeDocument/2006/relationships/image" Target="../media/image156.svg"/><Relationship Id="rId10" Type="http://schemas.openxmlformats.org/officeDocument/2006/relationships/image" Target="../media/image117.png"/><Relationship Id="rId19" Type="http://schemas.openxmlformats.org/officeDocument/2006/relationships/image" Target="../media/image126.svg"/><Relationship Id="rId31" Type="http://schemas.openxmlformats.org/officeDocument/2006/relationships/image" Target="../media/image138.svg"/><Relationship Id="rId44" Type="http://schemas.openxmlformats.org/officeDocument/2006/relationships/image" Target="../media/image151.png"/><Relationship Id="rId4" Type="http://schemas.openxmlformats.org/officeDocument/2006/relationships/image" Target="../media/image111.png"/><Relationship Id="rId9" Type="http://schemas.openxmlformats.org/officeDocument/2006/relationships/image" Target="../media/image116.sv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Relationship Id="rId27" Type="http://schemas.openxmlformats.org/officeDocument/2006/relationships/image" Target="../media/image134.svg"/><Relationship Id="rId30" Type="http://schemas.openxmlformats.org/officeDocument/2006/relationships/image" Target="../media/image137.png"/><Relationship Id="rId35" Type="http://schemas.openxmlformats.org/officeDocument/2006/relationships/image" Target="../media/image142.svg"/><Relationship Id="rId43" Type="http://schemas.openxmlformats.org/officeDocument/2006/relationships/image" Target="../media/image150.svg"/><Relationship Id="rId48" Type="http://schemas.openxmlformats.org/officeDocument/2006/relationships/image" Target="../media/image155.png"/><Relationship Id="rId8" Type="http://schemas.openxmlformats.org/officeDocument/2006/relationships/image" Target="../media/image115.png"/><Relationship Id="rId51" Type="http://schemas.openxmlformats.org/officeDocument/2006/relationships/image" Target="../media/image1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8389F311-1C2C-4DE1-AEAD-4B777B77A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3820" y="2691127"/>
            <a:ext cx="1595481" cy="1595481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F2E2345E-D609-4D9A-9AAA-303D6AAA1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7865" y="4553666"/>
            <a:ext cx="1595481" cy="1595481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FB904CAA-744A-41AF-AB90-2033CE93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7900" y="2691127"/>
            <a:ext cx="1595481" cy="1595481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F2C02605-7063-4739-8B0A-44C4D8DAF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16673" y="357415"/>
            <a:ext cx="1595481" cy="1595481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F1426D87-0A30-4FD1-8CA8-F258EA38D7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15911" y="442324"/>
            <a:ext cx="1595481" cy="1595481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D25AAB90-E406-4AEC-88DE-D4CD45A188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33493" y="520700"/>
            <a:ext cx="1595481" cy="1595481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4C6B3E6F-5CF8-4110-9934-47F08CCBF9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59454" y="4617892"/>
            <a:ext cx="1595481" cy="1595481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37CAB6AD-496A-4554-AF69-45992E0BBD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47793" y="4617891"/>
            <a:ext cx="1595481" cy="1595481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E5840D1A-D1E5-47AB-AF82-3CCBC689C9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18676" y="2649582"/>
            <a:ext cx="1595481" cy="1595481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9E7FF8F7-C07F-4104-9FA4-384826D8092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063182" y="4617890"/>
            <a:ext cx="1595481" cy="1595481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8025596D-CFFC-4EC7-92B7-CFC487DF5AE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967864" y="2455540"/>
            <a:ext cx="1595481" cy="1595481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1F299BBE-69C0-476A-8A02-879343D187D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37597" y="566055"/>
            <a:ext cx="1595481" cy="1595481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4F784D9F-FB87-4CB0-BCB2-44795E66253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165299" y="4553665"/>
            <a:ext cx="1595481" cy="1595481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7E15B36B-9072-4E75-A156-10C2B8505F5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111827" y="2573382"/>
            <a:ext cx="1595481" cy="1595481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7FBB18C4-BE45-4246-BCA9-FBD16979CCE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111827" y="566055"/>
            <a:ext cx="1595481" cy="1595481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3AF7688D-35BC-4634-A5E8-EEA7BF3213E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81217" y="4482923"/>
            <a:ext cx="1595481" cy="1595481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43ECA077-7A9E-4BCF-A402-7764B879627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7644" y="2649582"/>
            <a:ext cx="1595481" cy="1595481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FE445FAE-F36E-4D14-BC7D-139ABE97A7A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7644" y="566056"/>
            <a:ext cx="1595481" cy="15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1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7851A581-F53B-456A-A084-4AEC8ECDD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4593" y="372291"/>
            <a:ext cx="1618131" cy="1618131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482A0DFD-27C6-431E-A5C0-41EE7D9A7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56022" y="2164080"/>
            <a:ext cx="1482635" cy="1482635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270B97BC-B4A6-434B-A65B-789CB86FDC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5593" y="4206238"/>
            <a:ext cx="1482635" cy="148263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C44BF51-4DBC-41DE-80CA-80479E462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4175" y="4099561"/>
            <a:ext cx="1482635" cy="1482635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BC127D86-E737-45AA-90C2-EDA8BD211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86207" y="484414"/>
            <a:ext cx="1482635" cy="148263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C938BAEA-2B99-4AE9-8FCE-3FEECA0783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67993" y="2337162"/>
            <a:ext cx="1482635" cy="1482635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E0BE0BDA-EF96-43E1-B87A-A76C2E67AA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67993" y="468086"/>
            <a:ext cx="1482635" cy="148263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BF7C668C-6E19-4DC2-BBA6-0F8DF30F8C1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49781" y="4182290"/>
            <a:ext cx="1482635" cy="148263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5483F528-46AD-406B-B3A8-A76F69AA29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200796" y="2325188"/>
            <a:ext cx="1482635" cy="1482635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967E7A0F-7DD4-435D-BAC2-756F79C0BFF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49781" y="468086"/>
            <a:ext cx="1482635" cy="1482635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AE8B66E3-61F3-4C6A-B91C-C7217BDBFD8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981199" y="4251959"/>
            <a:ext cx="1482635" cy="1482635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1355B113-C0E3-49EB-B069-FE6839E66CF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81199" y="2253342"/>
            <a:ext cx="1482635" cy="14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090B4F4A-5C11-4E93-B3A9-4A554BCF4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2942" y="5520956"/>
            <a:ext cx="1141549" cy="1141549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3B42111B-4088-4841-A585-97932126F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72146" y="3842835"/>
            <a:ext cx="1141550" cy="114155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4274DC68-C6CC-4E8B-A2E2-4510B462E6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651" y="5341068"/>
            <a:ext cx="1141549" cy="1141549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54830DEF-8767-4C2E-86BE-CB99903F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7735" y="35196"/>
            <a:ext cx="1141549" cy="1141549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85D6775C-59BA-4F63-9F49-F7B6B6415F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36718" y="233857"/>
            <a:ext cx="1141549" cy="1141549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71782D73-8EB7-4395-AE00-79A0E5B1AB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36866" y="178340"/>
            <a:ext cx="1141549" cy="1141549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8F087DCF-0526-4168-A6E6-1F7743E70A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94050" y="52613"/>
            <a:ext cx="1141549" cy="1141549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5DA8CFC9-9505-4D95-81AB-CFA4B14FE0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08132" y="-61507"/>
            <a:ext cx="1141549" cy="1141549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F406C715-0DDF-4108-94D8-8BC49EF2809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8651" y="0"/>
            <a:ext cx="1141549" cy="1141549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D3F9B93F-D459-47B2-8A7F-CCE2DDEE1D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884983" y="5520956"/>
            <a:ext cx="1141549" cy="1141549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89C355DA-277A-4139-890E-467EDFBC9F7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884983" y="3542387"/>
            <a:ext cx="1141549" cy="1141549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806038D5-94FC-4179-AA8B-5C822539D7D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62292" y="5629814"/>
            <a:ext cx="1141549" cy="1141549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904FCB00-234C-42B0-A730-A5A7FC6B62A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574904" y="5400669"/>
            <a:ext cx="1141549" cy="1141549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EFA3C4E3-2C2F-44C7-8080-3562D44B05C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987241" y="3723088"/>
            <a:ext cx="1141549" cy="1141549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A9B5020E-984F-4DD8-840C-14B66DAE923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723801" y="1942374"/>
            <a:ext cx="1141549" cy="1141549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E2BED6BF-1C68-4E08-B5E7-D98BBBA7F812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590201" y="1831340"/>
            <a:ext cx="1141549" cy="1141549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F2AE0757-6B25-47C8-B8C0-6BEBD0C7ED8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641663" y="3607700"/>
            <a:ext cx="1141549" cy="1141549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1764DB44-CD4A-4874-B6EA-0A76158578E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238888" y="1696902"/>
            <a:ext cx="1141549" cy="1141549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34360BF0-418A-4F70-B4F4-20FC5FFF652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493554" y="5395770"/>
            <a:ext cx="1141549" cy="1141549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8747CB2F-9B38-4810-B3AE-3EC8C5E4619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377436" y="3670837"/>
            <a:ext cx="1141549" cy="1141549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3BDFAE08-7CFC-4880-B6F9-1B8735BF50FE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435426" y="3629471"/>
            <a:ext cx="1141549" cy="1141549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4377F8F2-D4F8-476E-8528-1F373B917CC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266398" y="1711597"/>
            <a:ext cx="1141549" cy="1141549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294D8450-7EDA-4CD9-8CC4-66D26B7890E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787735" y="1768203"/>
            <a:ext cx="1141549" cy="1141549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2BB079BB-A5F6-48E1-A7E0-00F6EBD45B9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88660" y="1808528"/>
            <a:ext cx="990190" cy="99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7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BF379539-35E6-4C84-B71C-39109073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103" y="598715"/>
            <a:ext cx="1219200" cy="12192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C0DD4719-424C-4428-A8D3-356EA96A0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27861" y="529046"/>
            <a:ext cx="1219200" cy="121920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1C9144B0-EA62-40E4-956E-57461CABC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20982" y="3043646"/>
            <a:ext cx="1219200" cy="121920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C176C89B-9F0A-494A-8D58-D28C15C255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103" y="1817915"/>
            <a:ext cx="1219200" cy="1219200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2299D32A-C140-4FB6-82F0-188C50CDDA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5127" y="4404360"/>
            <a:ext cx="1219200" cy="121920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167846CB-9963-4B7D-8D08-B0D29F335C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88474" y="1824446"/>
            <a:ext cx="1219200" cy="12192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A029282E-E9E1-4AB6-8AF3-40C8B7514D7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73927" y="4339046"/>
            <a:ext cx="1219200" cy="12192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947452A1-12A6-4199-98EA-A9155EE836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20982" y="529046"/>
            <a:ext cx="1219200" cy="12192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7EA17B5F-0020-46C0-8557-A0C369E84B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6621" y="3037115"/>
            <a:ext cx="1219200" cy="12192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C0D9DB05-ED03-45A5-87C0-3DC8E3A6391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834740" y="468087"/>
            <a:ext cx="1219200" cy="121920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0495B7E8-E1F5-469A-B524-63244EF3911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375512" y="4404360"/>
            <a:ext cx="1219200" cy="121920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77D57064-0201-4F08-A0F0-F2A0AA99092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195353" y="3043646"/>
            <a:ext cx="1219200" cy="121920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37FF21DF-3EE5-4E26-A91A-14EFA112A8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182835" y="1824446"/>
            <a:ext cx="1219200" cy="1219200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18A55670-FFEF-4521-8FC6-F163B9B45C1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895155" y="4404360"/>
            <a:ext cx="1219200" cy="1219200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9C550AB0-0B19-4250-B18C-5E9ED30D345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877741" y="3076303"/>
            <a:ext cx="1219200" cy="1219200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CE653300-277E-45CD-93B1-5488559422E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376806" y="583475"/>
            <a:ext cx="1219200" cy="1219200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A8718A56-E45C-455E-B46A-4880B22A877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857055" y="1824446"/>
            <a:ext cx="1219200" cy="1219200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8163CAEA-3393-4A72-BB26-93FFC186FFE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46249" y="4609011"/>
            <a:ext cx="1219200" cy="1219200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428785E9-5C2B-4FBD-AA6C-C920A731B3C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529104" y="3328852"/>
            <a:ext cx="1219200" cy="1219200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5B24FDA3-BC3A-4685-978E-6D422991B7C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009562" y="4556760"/>
            <a:ext cx="1219200" cy="1219200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75EF82CF-E35B-4605-A628-FC519FA140C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009562" y="3337560"/>
            <a:ext cx="1219200" cy="121920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FA6B8B03-8FF0-4648-8EE5-55DC55D49F21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7454537" y="1957252"/>
            <a:ext cx="1219200" cy="121920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0CCE32B3-9788-4243-8767-07CF71157AA2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987245" y="1965960"/>
            <a:ext cx="1219200" cy="121920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334A2882-6AE8-407D-8668-7CE58A165E8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987245" y="559526"/>
            <a:ext cx="1219200" cy="1219200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85F9E549-9D4B-486C-AD05-C262F637243E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454537" y="55299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52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</dc:creator>
  <cp:lastModifiedBy>Flo</cp:lastModifiedBy>
  <cp:revision>5</cp:revision>
  <dcterms:created xsi:type="dcterms:W3CDTF">2020-09-18T20:06:21Z</dcterms:created>
  <dcterms:modified xsi:type="dcterms:W3CDTF">2020-09-18T20:36:48Z</dcterms:modified>
</cp:coreProperties>
</file>