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charts/chart55.xml" ContentType="application/vnd.openxmlformats-officedocument.drawingml.chart+xml"/>
  <Override PartName="/ppt/charts/chart56.xml" ContentType="application/vnd.openxmlformats-officedocument.drawingml.chart+xml"/>
  <Override PartName="/ppt/charts/chart5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252625"/>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CAE2F5"/>
          </a:solidFill>
        </a:fill>
      </a:tcStyle>
    </a:wholeTbl>
    <a:band2H>
      <a:tcTxStyle/>
      <a:tcStyle>
        <a:tcBdr/>
        <a:fill>
          <a:solidFill>
            <a:srgbClr val="E6F1FA"/>
          </a:solidFill>
        </a:fill>
      </a:tcStyle>
    </a:band2H>
    <a:firstCol>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1"/>
          </a:solidFill>
        </a:fill>
      </a:tcStyle>
    </a:firstCol>
    <a:la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381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1"/>
          </a:solidFill>
        </a:fill>
      </a:tcStyle>
    </a:lastRow>
    <a:fir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381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252625"/>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FFCFCA"/>
          </a:solidFill>
        </a:fill>
      </a:tcStyle>
    </a:wholeTbl>
    <a:band2H>
      <a:tcTxStyle/>
      <a:tcStyle>
        <a:tcBdr/>
        <a:fill>
          <a:solidFill>
            <a:srgbClr val="FFE8E6"/>
          </a:solidFill>
        </a:fill>
      </a:tcStyle>
    </a:band2H>
    <a:firstCol>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3"/>
          </a:solidFill>
        </a:fill>
      </a:tcStyle>
    </a:firstCol>
    <a:la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381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3"/>
          </a:solidFill>
        </a:fill>
      </a:tcStyle>
    </a:lastRow>
    <a:fir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381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252625"/>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CAEBDD"/>
          </a:solidFill>
        </a:fill>
      </a:tcStyle>
    </a:wholeTbl>
    <a:band2H>
      <a:tcTxStyle/>
      <a:tcStyle>
        <a:tcBdr/>
        <a:fill>
          <a:solidFill>
            <a:srgbClr val="E6F5EF"/>
          </a:solidFill>
        </a:fill>
      </a:tcStyle>
    </a:band2H>
    <a:firstCol>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2"/>
          </a:solidFill>
        </a:fill>
      </a:tcStyle>
    </a:firstCol>
    <a:la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381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2"/>
          </a:solidFill>
        </a:fill>
      </a:tcStyle>
    </a:lastRow>
    <a:fir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381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chemeClr val="accent2"/>
          </a:solidFill>
        </a:fill>
      </a:tcStyle>
    </a:firstRow>
  </a:tblStyle>
  <a:tblStyle styleId="{CF821DB8-F4EB-4A41-A1BA-3FCAFE7338EE}" styleName="">
    <a:tblBg/>
    <a:wholeTbl>
      <a:tcTxStyle b="off" i="off">
        <a:font>
          <a:latin typeface="Helvetica Neue Medium"/>
          <a:ea typeface="Helvetica Neue Medium"/>
          <a:cs typeface="Helvetica Neue Medium"/>
        </a:font>
        <a:srgbClr val="25262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EFFFE"/>
          </a:solidFill>
        </a:fill>
      </a:tcStyle>
    </a:band2H>
    <a:firstCol>
      <a:tcTxStyle b="on" i="off">
        <a:fontRef idx="major">
          <a:srgbClr val="FEFFFE"/>
        </a:fontRef>
        <a:srgbClr val="FEFFF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252625"/>
        </a:fontRef>
        <a:srgbClr val="252625"/>
      </a:tcTxStyle>
      <a:tcStyle>
        <a:tcBdr>
          <a:left>
            <a:ln w="12700" cap="flat">
              <a:noFill/>
              <a:miter lim="400000"/>
            </a:ln>
          </a:left>
          <a:right>
            <a:ln w="12700" cap="flat">
              <a:noFill/>
              <a:miter lim="400000"/>
            </a:ln>
          </a:right>
          <a:top>
            <a:ln w="50800" cap="flat">
              <a:solidFill>
                <a:srgbClr val="252625"/>
              </a:solidFill>
              <a:prstDash val="solid"/>
              <a:round/>
            </a:ln>
          </a:top>
          <a:bottom>
            <a:ln w="25400" cap="flat">
              <a:solidFill>
                <a:srgbClr val="252625"/>
              </a:solidFill>
              <a:prstDash val="solid"/>
              <a:round/>
            </a:ln>
          </a:bottom>
          <a:insideH>
            <a:ln w="12700" cap="flat">
              <a:noFill/>
              <a:miter lim="400000"/>
            </a:ln>
          </a:insideH>
          <a:insideV>
            <a:ln w="12700" cap="flat">
              <a:noFill/>
              <a:miter lim="400000"/>
            </a:ln>
          </a:insideV>
        </a:tcBdr>
        <a:fill>
          <a:solidFill>
            <a:srgbClr val="FEFFFE"/>
          </a:solidFill>
        </a:fill>
      </a:tcStyle>
    </a:lastRow>
    <a:firstRow>
      <a:tcTxStyle b="on" i="off">
        <a:fontRef idx="major">
          <a:srgbClr val="FEFFFE"/>
        </a:fontRef>
        <a:srgbClr val="FEFFFE"/>
      </a:tcTxStyle>
      <a:tcStyle>
        <a:tcBdr>
          <a:left>
            <a:ln w="12700" cap="flat">
              <a:noFill/>
              <a:miter lim="400000"/>
            </a:ln>
          </a:left>
          <a:right>
            <a:ln w="12700" cap="flat">
              <a:noFill/>
              <a:miter lim="400000"/>
            </a:ln>
          </a:right>
          <a:top>
            <a:ln w="25400" cap="flat">
              <a:solidFill>
                <a:srgbClr val="252625"/>
              </a:solidFill>
              <a:prstDash val="solid"/>
              <a:round/>
            </a:ln>
          </a:top>
          <a:bottom>
            <a:ln w="25400" cap="flat">
              <a:solidFill>
                <a:srgbClr val="25262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252625"/>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CBCBCB"/>
          </a:solidFill>
        </a:fill>
      </a:tcStyle>
    </a:wholeTbl>
    <a:band2H>
      <a:tcTxStyle/>
      <a:tcStyle>
        <a:tcBdr/>
        <a:fill>
          <a:solidFill>
            <a:srgbClr val="E7E7E7"/>
          </a:solidFill>
        </a:fill>
      </a:tcStyle>
    </a:band2H>
    <a:firstCol>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252625"/>
          </a:solidFill>
        </a:fill>
      </a:tcStyle>
    </a:firstCol>
    <a:la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38100" cap="flat">
              <a:solidFill>
                <a:srgbClr val="FEFFFE"/>
              </a:solidFill>
              <a:prstDash val="solid"/>
              <a:round/>
            </a:ln>
          </a:top>
          <a:bottom>
            <a:ln w="127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252625"/>
          </a:solidFill>
        </a:fill>
      </a:tcStyle>
    </a:lastRow>
    <a:firstRow>
      <a:tcTxStyle b="on" i="off">
        <a:fontRef idx="major">
          <a:srgbClr val="FEFFFE"/>
        </a:fontRef>
        <a:srgbClr val="FEFFFE"/>
      </a:tcTxStyle>
      <a:tcStyle>
        <a:tcBdr>
          <a:left>
            <a:ln w="12700" cap="flat">
              <a:solidFill>
                <a:srgbClr val="FEFFFE"/>
              </a:solidFill>
              <a:prstDash val="solid"/>
              <a:round/>
            </a:ln>
          </a:left>
          <a:right>
            <a:ln w="12700" cap="flat">
              <a:solidFill>
                <a:srgbClr val="FEFFFE"/>
              </a:solidFill>
              <a:prstDash val="solid"/>
              <a:round/>
            </a:ln>
          </a:right>
          <a:top>
            <a:ln w="12700" cap="flat">
              <a:solidFill>
                <a:srgbClr val="FEFFFE"/>
              </a:solidFill>
              <a:prstDash val="solid"/>
              <a:round/>
            </a:ln>
          </a:top>
          <a:bottom>
            <a:ln w="38100" cap="flat">
              <a:solidFill>
                <a:srgbClr val="FEFFFE"/>
              </a:solidFill>
              <a:prstDash val="solid"/>
              <a:round/>
            </a:ln>
          </a:bottom>
          <a:insideH>
            <a:ln w="12700" cap="flat">
              <a:solidFill>
                <a:srgbClr val="FEFFFE"/>
              </a:solidFill>
              <a:prstDash val="solid"/>
              <a:round/>
            </a:ln>
          </a:insideH>
          <a:insideV>
            <a:ln w="12700" cap="flat">
              <a:solidFill>
                <a:srgbClr val="FEFFFE"/>
              </a:solidFill>
              <a:prstDash val="solid"/>
              <a:round/>
            </a:ln>
          </a:insideV>
        </a:tcBdr>
        <a:fill>
          <a:solidFill>
            <a:srgbClr val="252625"/>
          </a:solidFill>
        </a:fill>
      </a:tcStyle>
    </a:firstRow>
  </a:tblStyle>
  <a:tblStyle styleId="{2708684C-4D16-4618-839F-0558EEFCDFE6}" styleName="">
    <a:tblBg/>
    <a:wholeTbl>
      <a:tcTxStyle b="off" i="off">
        <a:font>
          <a:latin typeface="Helvetica Neue Medium"/>
          <a:ea typeface="Helvetica Neue Medium"/>
          <a:cs typeface="Helvetica Neue Medium"/>
        </a:font>
        <a:srgbClr val="252625"/>
      </a:tcTxStyle>
      <a:tcStyle>
        <a:tcBdr>
          <a:left>
            <a:ln w="12700" cap="flat">
              <a:solidFill>
                <a:srgbClr val="252625"/>
              </a:solidFill>
              <a:prstDash val="solid"/>
              <a:round/>
            </a:ln>
          </a:left>
          <a:right>
            <a:ln w="12700" cap="flat">
              <a:solidFill>
                <a:srgbClr val="252625"/>
              </a:solidFill>
              <a:prstDash val="solid"/>
              <a:round/>
            </a:ln>
          </a:right>
          <a:top>
            <a:ln w="12700" cap="flat">
              <a:solidFill>
                <a:srgbClr val="252625"/>
              </a:solidFill>
              <a:prstDash val="solid"/>
              <a:round/>
            </a:ln>
          </a:top>
          <a:bottom>
            <a:ln w="12700" cap="flat">
              <a:solidFill>
                <a:srgbClr val="252625"/>
              </a:solidFill>
              <a:prstDash val="solid"/>
              <a:round/>
            </a:ln>
          </a:bottom>
          <a:insideH>
            <a:ln w="12700" cap="flat">
              <a:solidFill>
                <a:srgbClr val="252625"/>
              </a:solidFill>
              <a:prstDash val="solid"/>
              <a:round/>
            </a:ln>
          </a:insideH>
          <a:insideV>
            <a:ln w="12700" cap="flat">
              <a:solidFill>
                <a:srgbClr val="252625"/>
              </a:solidFill>
              <a:prstDash val="solid"/>
              <a:round/>
            </a:ln>
          </a:insideV>
        </a:tcBdr>
        <a:fill>
          <a:solidFill>
            <a:srgbClr val="252625">
              <a:alpha val="20000"/>
            </a:srgbClr>
          </a:solidFill>
        </a:fill>
      </a:tcStyle>
    </a:wholeTbl>
    <a:band2H>
      <a:tcTxStyle/>
      <a:tcStyle>
        <a:tcBdr/>
        <a:fill>
          <a:solidFill>
            <a:srgbClr val="FFFFFF"/>
          </a:solidFill>
        </a:fill>
      </a:tcStyle>
    </a:band2H>
    <a:firstCol>
      <a:tcTxStyle b="on" i="off">
        <a:fontRef idx="major">
          <a:srgbClr val="252625"/>
        </a:fontRef>
        <a:srgbClr val="252625"/>
      </a:tcTxStyle>
      <a:tcStyle>
        <a:tcBdr>
          <a:left>
            <a:ln w="12700" cap="flat">
              <a:solidFill>
                <a:srgbClr val="252625"/>
              </a:solidFill>
              <a:prstDash val="solid"/>
              <a:round/>
            </a:ln>
          </a:left>
          <a:right>
            <a:ln w="12700" cap="flat">
              <a:solidFill>
                <a:srgbClr val="252625"/>
              </a:solidFill>
              <a:prstDash val="solid"/>
              <a:round/>
            </a:ln>
          </a:right>
          <a:top>
            <a:ln w="12700" cap="flat">
              <a:solidFill>
                <a:srgbClr val="252625"/>
              </a:solidFill>
              <a:prstDash val="solid"/>
              <a:round/>
            </a:ln>
          </a:top>
          <a:bottom>
            <a:ln w="12700" cap="flat">
              <a:solidFill>
                <a:srgbClr val="252625"/>
              </a:solidFill>
              <a:prstDash val="solid"/>
              <a:round/>
            </a:ln>
          </a:bottom>
          <a:insideH>
            <a:ln w="12700" cap="flat">
              <a:solidFill>
                <a:srgbClr val="252625"/>
              </a:solidFill>
              <a:prstDash val="solid"/>
              <a:round/>
            </a:ln>
          </a:insideH>
          <a:insideV>
            <a:ln w="12700" cap="flat">
              <a:solidFill>
                <a:srgbClr val="252625"/>
              </a:solidFill>
              <a:prstDash val="solid"/>
              <a:round/>
            </a:ln>
          </a:insideV>
        </a:tcBdr>
        <a:fill>
          <a:solidFill>
            <a:srgbClr val="252625">
              <a:alpha val="20000"/>
            </a:srgbClr>
          </a:solidFill>
        </a:fill>
      </a:tcStyle>
    </a:firstCol>
    <a:lastRow>
      <a:tcTxStyle b="on" i="off">
        <a:fontRef idx="major">
          <a:srgbClr val="252625"/>
        </a:fontRef>
        <a:srgbClr val="252625"/>
      </a:tcTxStyle>
      <a:tcStyle>
        <a:tcBdr>
          <a:left>
            <a:ln w="12700" cap="flat">
              <a:solidFill>
                <a:srgbClr val="252625"/>
              </a:solidFill>
              <a:prstDash val="solid"/>
              <a:round/>
            </a:ln>
          </a:left>
          <a:right>
            <a:ln w="12700" cap="flat">
              <a:solidFill>
                <a:srgbClr val="252625"/>
              </a:solidFill>
              <a:prstDash val="solid"/>
              <a:round/>
            </a:ln>
          </a:right>
          <a:top>
            <a:ln w="50800" cap="flat">
              <a:solidFill>
                <a:srgbClr val="252625"/>
              </a:solidFill>
              <a:prstDash val="solid"/>
              <a:round/>
            </a:ln>
          </a:top>
          <a:bottom>
            <a:ln w="12700" cap="flat">
              <a:solidFill>
                <a:srgbClr val="252625"/>
              </a:solidFill>
              <a:prstDash val="solid"/>
              <a:round/>
            </a:ln>
          </a:bottom>
          <a:insideH>
            <a:ln w="12700" cap="flat">
              <a:solidFill>
                <a:srgbClr val="252625"/>
              </a:solidFill>
              <a:prstDash val="solid"/>
              <a:round/>
            </a:ln>
          </a:insideH>
          <a:insideV>
            <a:ln w="12700" cap="flat">
              <a:solidFill>
                <a:srgbClr val="252625"/>
              </a:solidFill>
              <a:prstDash val="solid"/>
              <a:round/>
            </a:ln>
          </a:insideV>
        </a:tcBdr>
        <a:fill>
          <a:noFill/>
        </a:fill>
      </a:tcStyle>
    </a:lastRow>
    <a:firstRow>
      <a:tcTxStyle b="on" i="off">
        <a:fontRef idx="major">
          <a:srgbClr val="252625"/>
        </a:fontRef>
        <a:srgbClr val="252625"/>
      </a:tcTxStyle>
      <a:tcStyle>
        <a:tcBdr>
          <a:left>
            <a:ln w="12700" cap="flat">
              <a:solidFill>
                <a:srgbClr val="252625"/>
              </a:solidFill>
              <a:prstDash val="solid"/>
              <a:round/>
            </a:ln>
          </a:left>
          <a:right>
            <a:ln w="12700" cap="flat">
              <a:solidFill>
                <a:srgbClr val="252625"/>
              </a:solidFill>
              <a:prstDash val="solid"/>
              <a:round/>
            </a:ln>
          </a:right>
          <a:top>
            <a:ln w="12700" cap="flat">
              <a:solidFill>
                <a:srgbClr val="252625"/>
              </a:solidFill>
              <a:prstDash val="solid"/>
              <a:round/>
            </a:ln>
          </a:top>
          <a:bottom>
            <a:ln w="25400" cap="flat">
              <a:solidFill>
                <a:srgbClr val="252625"/>
              </a:solidFill>
              <a:prstDash val="solid"/>
              <a:round/>
            </a:ln>
          </a:bottom>
          <a:insideH>
            <a:ln w="12700" cap="flat">
              <a:solidFill>
                <a:srgbClr val="252625"/>
              </a:solidFill>
              <a:prstDash val="solid"/>
              <a:round/>
            </a:ln>
          </a:insideH>
          <a:insideV>
            <a:ln w="12700" cap="flat">
              <a:solidFill>
                <a:srgbClr val="25262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53"/>
    <p:restoredTop sz="94694"/>
  </p:normalViewPr>
  <p:slideViewPr>
    <p:cSldViewPr snapToGrid="0" snapToObjects="1">
      <p:cViewPr varScale="1">
        <p:scale>
          <a:sx n="34" d="100"/>
          <a:sy n="34" d="100"/>
        </p:scale>
        <p:origin x="644"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Excel_Worksheet42.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43.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47.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Excel_Worksheet49.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Excel_Worksheet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Excel_Worksheet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Excel_Worksheet55.xlsx"/></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Excel_Worksheet56.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4.1770799999999997E-2"/>
          <c:y val="5.0494499999999998E-2"/>
          <c:w val="0.95322899999999999"/>
          <c:h val="0.85862000000000005"/>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FA6A-9A41-993A-9CD9DC8D7FA6}"/>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FA6A-9A41-993A-9CD9DC8D7FA6}"/>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FA6A-9A41-993A-9CD9DC8D7FA6}"/>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B"/>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4AF5-5D4E-AB65-EC44DB8EE38D}"/>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4AF5-5D4E-AB65-EC44DB8EE38D}"/>
              </c:ext>
            </c:extLst>
          </c:dPt>
          <c:cat>
            <c:strRef>
              <c:f>Sheet1!$B$1:$C$1</c:f>
              <c:strCache>
                <c:ptCount val="2"/>
                <c:pt idx="0">
                  <c:v>April</c:v>
                </c:pt>
                <c:pt idx="1">
                  <c:v>July</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4-4AF5-5D4E-AB65-EC44DB8EE38D}"/>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B5B9A"/>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31E9-6840-B056-C572BCCCA9AD}"/>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31E9-6840-B056-C572BCCCA9AD}"/>
              </c:ext>
            </c:extLst>
          </c:dPt>
          <c:cat>
            <c:strRef>
              <c:f>Sheet1!$B$1:$C$1</c:f>
              <c:strCache>
                <c:ptCount val="2"/>
                <c:pt idx="0">
                  <c:v>April</c:v>
                </c:pt>
                <c:pt idx="1">
                  <c:v>July</c:v>
                </c:pt>
              </c:strCache>
            </c:strRef>
          </c:cat>
          <c:val>
            <c:numRef>
              <c:f>Sheet1!$B$2:$C$2</c:f>
              <c:numCache>
                <c:formatCode>General</c:formatCode>
                <c:ptCount val="2"/>
                <c:pt idx="0">
                  <c:v>91</c:v>
                </c:pt>
                <c:pt idx="1">
                  <c:v>90</c:v>
                </c:pt>
              </c:numCache>
            </c:numRef>
          </c:val>
          <c:extLst>
            <c:ext xmlns:c16="http://schemas.microsoft.com/office/drawing/2014/chart" uri="{C3380CC4-5D6E-409C-BE32-E72D297353CC}">
              <c16:uniqueId val="{00000004-31E9-6840-B056-C572BCCCA9AD}"/>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3.4316800000000001E-2"/>
          <c:y val="5.4623499999999998E-2"/>
          <c:w val="0.96068299999999995"/>
          <c:h val="0.848082"/>
        </c:manualLayout>
      </c:layout>
      <c:barChart>
        <c:barDir val="col"/>
        <c:grouping val="stack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0AC6-4943-9628-EE4D6BB7E31F}"/>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0AC6-4943-9628-EE4D6BB7E31F}"/>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0AC6-4943-9628-EE4D6BB7E31F}"/>
            </c:ext>
          </c:extLst>
        </c:ser>
        <c:dLbls>
          <c:showLegendKey val="0"/>
          <c:showVal val="0"/>
          <c:showCatName val="0"/>
          <c:showSerName val="0"/>
          <c:showPercent val="0"/>
          <c:showBubbleSize val="0"/>
        </c:dLbls>
        <c:gapWidth val="500"/>
        <c:overlap val="1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2B0C-DF4E-8FBF-2C0BBD8780AD}"/>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2B0C-DF4E-8FBF-2C0BBD8780AD}"/>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2B0C-DF4E-8FBF-2C0BBD8780AD}"/>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2B0C-DF4E-8FBF-2C0BBD8780AD}"/>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2B0C-DF4E-8FBF-2C0BBD8780AD}"/>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6321099999999999E-2"/>
          <c:y val="5.4371000000000003E-2"/>
          <c:w val="0.90625"/>
          <c:h val="0.84872599999999998"/>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0-FB47-EF44-B2B6-31FD85ADCE8E}"/>
            </c:ext>
          </c:extLst>
        </c:ser>
        <c:ser>
          <c:idx val="1"/>
          <c:order val="1"/>
          <c:tx>
            <c:strRef>
              <c:f>Sheet1!$A$3</c:f>
              <c:strCache>
                <c:ptCount val="1"/>
                <c:pt idx="0">
                  <c:v>Category 2</c:v>
                </c:pt>
              </c:strCache>
            </c:strRef>
          </c:tx>
          <c:spPr>
            <a:ln w="47625" cap="flat">
              <a:solidFill>
                <a:schemeClr val="accent2"/>
              </a:solidFill>
              <a:prstDash val="solid"/>
              <a:round/>
            </a:ln>
            <a:effectLst/>
          </c:spPr>
          <c:marker>
            <c:symbol val="circle"/>
            <c:size val="11"/>
            <c:spPr>
              <a:solidFill>
                <a:schemeClr val="accent2"/>
              </a:solidFill>
              <a:ln w="9525" cap="flat">
                <a:solidFill>
                  <a:srgbClr val="4187CD"/>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smooth val="0"/>
          <c:extLst>
            <c:ext xmlns:c16="http://schemas.microsoft.com/office/drawing/2014/chart" uri="{C3380CC4-5D6E-409C-BE32-E72D297353CC}">
              <c16:uniqueId val="{00000001-FB47-EF44-B2B6-31FD85ADCE8E}"/>
            </c:ext>
          </c:extLst>
        </c:ser>
        <c:ser>
          <c:idx val="2"/>
          <c:order val="2"/>
          <c:tx>
            <c:strRef>
              <c:f>Sheet1!$A$4</c:f>
              <c:strCache>
                <c:ptCount val="1"/>
                <c:pt idx="0">
                  <c:v>Category 3</c:v>
                </c:pt>
              </c:strCache>
            </c:strRef>
          </c:tx>
          <c:spPr>
            <a:ln w="47625" cap="flat">
              <a:solidFill>
                <a:schemeClr val="accent1"/>
              </a:solidFill>
              <a:prstDash val="solid"/>
              <a:round/>
            </a:ln>
            <a:effectLst/>
          </c:spPr>
          <c:marker>
            <c:symbol val="circle"/>
            <c:size val="11"/>
            <c:spPr>
              <a:solidFill>
                <a:schemeClr val="accent1"/>
              </a:solidFill>
              <a:ln w="9525" cap="flat">
                <a:solidFill>
                  <a:srgbClr val="51ADEB"/>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smooth val="0"/>
          <c:extLst>
            <c:ext xmlns:c16="http://schemas.microsoft.com/office/drawing/2014/chart" uri="{C3380CC4-5D6E-409C-BE32-E72D297353CC}">
              <c16:uniqueId val="{00000002-FB47-EF44-B2B6-31FD85ADCE8E}"/>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extLst>
              <c:ext xmlns:c16="http://schemas.microsoft.com/office/drawing/2014/chart" uri="{C3380CC4-5D6E-409C-BE32-E72D297353CC}">
                <c16:uniqueId val="{00000001-C132-0D4F-BE0C-B80449628D3C}"/>
              </c:ext>
            </c:extLst>
          </c:dPt>
          <c:dPt>
            <c:idx val="1"/>
            <c:bubble3D val="0"/>
            <c:spPr>
              <a:solidFill>
                <a:srgbClr val="3F87CD"/>
              </a:solidFill>
              <a:ln w="9525" cap="flat">
                <a:noFill/>
                <a:miter lim="400000"/>
              </a:ln>
              <a:effectLst/>
            </c:spPr>
            <c:extLst>
              <c:ext xmlns:c16="http://schemas.microsoft.com/office/drawing/2014/chart" uri="{C3380CC4-5D6E-409C-BE32-E72D297353CC}">
                <c16:uniqueId val="{00000003-C132-0D4F-BE0C-B80449628D3C}"/>
              </c:ext>
            </c:extLst>
          </c:dPt>
          <c:dPt>
            <c:idx val="2"/>
            <c:bubble3D val="0"/>
            <c:spPr>
              <a:solidFill>
                <a:srgbClr val="50ADEA"/>
              </a:solidFill>
              <a:ln w="9525" cap="flat">
                <a:noFill/>
                <a:miter lim="400000"/>
              </a:ln>
              <a:effectLst/>
            </c:spPr>
            <c:extLst>
              <c:ext xmlns:c16="http://schemas.microsoft.com/office/drawing/2014/chart" uri="{C3380CC4-5D6E-409C-BE32-E72D297353CC}">
                <c16:uniqueId val="{00000005-C132-0D4F-BE0C-B80449628D3C}"/>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C132-0D4F-BE0C-B80449628D3C}"/>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C132-0D4F-BE0C-B80449628D3C}"/>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extLst>
              <c:ext xmlns:c16="http://schemas.microsoft.com/office/drawing/2014/chart" uri="{C3380CC4-5D6E-409C-BE32-E72D297353CC}">
                <c16:uniqueId val="{00000001-3F04-1845-9F66-F9EFA38AE873}"/>
              </c:ext>
            </c:extLst>
          </c:dPt>
          <c:dPt>
            <c:idx val="1"/>
            <c:bubble3D val="0"/>
            <c:spPr>
              <a:solidFill>
                <a:srgbClr val="3F87CD"/>
              </a:solidFill>
              <a:ln w="9525" cap="flat">
                <a:noFill/>
                <a:miter lim="400000"/>
              </a:ln>
              <a:effectLst/>
            </c:spPr>
            <c:extLst>
              <c:ext xmlns:c16="http://schemas.microsoft.com/office/drawing/2014/chart" uri="{C3380CC4-5D6E-409C-BE32-E72D297353CC}">
                <c16:uniqueId val="{00000003-3F04-1845-9F66-F9EFA38AE873}"/>
              </c:ext>
            </c:extLst>
          </c:dPt>
          <c:dPt>
            <c:idx val="2"/>
            <c:bubble3D val="0"/>
            <c:spPr>
              <a:solidFill>
                <a:srgbClr val="50ADEA"/>
              </a:solidFill>
              <a:ln w="9525" cap="flat">
                <a:noFill/>
                <a:miter lim="400000"/>
              </a:ln>
              <a:effectLst/>
            </c:spPr>
            <c:extLst>
              <c:ext xmlns:c16="http://schemas.microsoft.com/office/drawing/2014/chart" uri="{C3380CC4-5D6E-409C-BE32-E72D297353CC}">
                <c16:uniqueId val="{00000005-3F04-1845-9F66-F9EFA38AE873}"/>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3F04-1845-9F66-F9EFA38AE873}"/>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3F04-1845-9F66-F9EFA38AE873}"/>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extLst>
              <c:ext xmlns:c16="http://schemas.microsoft.com/office/drawing/2014/chart" uri="{C3380CC4-5D6E-409C-BE32-E72D297353CC}">
                <c16:uniqueId val="{00000001-6117-6B4C-8852-D434DE612AB8}"/>
              </c:ext>
            </c:extLst>
          </c:dPt>
          <c:dPt>
            <c:idx val="1"/>
            <c:bubble3D val="0"/>
            <c:spPr>
              <a:solidFill>
                <a:srgbClr val="3F87CD"/>
              </a:solidFill>
              <a:ln w="9525" cap="flat">
                <a:noFill/>
                <a:miter lim="400000"/>
              </a:ln>
              <a:effectLst/>
            </c:spPr>
            <c:extLst>
              <c:ext xmlns:c16="http://schemas.microsoft.com/office/drawing/2014/chart" uri="{C3380CC4-5D6E-409C-BE32-E72D297353CC}">
                <c16:uniqueId val="{00000003-6117-6B4C-8852-D434DE612AB8}"/>
              </c:ext>
            </c:extLst>
          </c:dPt>
          <c:dPt>
            <c:idx val="2"/>
            <c:bubble3D val="0"/>
            <c:spPr>
              <a:solidFill>
                <a:srgbClr val="50ADEA"/>
              </a:solidFill>
              <a:ln w="9525" cap="flat">
                <a:noFill/>
                <a:miter lim="400000"/>
              </a:ln>
              <a:effectLst/>
            </c:spPr>
            <c:extLst>
              <c:ext xmlns:c16="http://schemas.microsoft.com/office/drawing/2014/chart" uri="{C3380CC4-5D6E-409C-BE32-E72D297353CC}">
                <c16:uniqueId val="{00000005-6117-6B4C-8852-D434DE612AB8}"/>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6117-6B4C-8852-D434DE612AB8}"/>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6117-6B4C-8852-D434DE612AB8}"/>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4.6612399999999998E-2"/>
          <c:y val="5.4371000000000003E-2"/>
          <c:w val="0.92240999999999995"/>
          <c:h val="0.84872599999999998"/>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0-A96E-1F40-90BC-F6A4C4CBCE7B}"/>
            </c:ext>
          </c:extLst>
        </c:ser>
        <c:ser>
          <c:idx val="1"/>
          <c:order val="1"/>
          <c:tx>
            <c:strRef>
              <c:f>Sheet1!$A$3</c:f>
              <c:strCache>
                <c:ptCount val="1"/>
                <c:pt idx="0">
                  <c:v>Category 2</c:v>
                </c:pt>
              </c:strCache>
            </c:strRef>
          </c:tx>
          <c:spPr>
            <a:ln w="47625" cap="flat">
              <a:solidFill>
                <a:schemeClr val="accent2"/>
              </a:solidFill>
              <a:prstDash val="solid"/>
              <a:round/>
            </a:ln>
            <a:effectLst/>
          </c:spPr>
          <c:marker>
            <c:symbol val="circle"/>
            <c:size val="11"/>
            <c:spPr>
              <a:solidFill>
                <a:schemeClr val="accent2"/>
              </a:solidFill>
              <a:ln w="9525" cap="flat">
                <a:solidFill>
                  <a:srgbClr val="4187CD"/>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smooth val="0"/>
          <c:extLst>
            <c:ext xmlns:c16="http://schemas.microsoft.com/office/drawing/2014/chart" uri="{C3380CC4-5D6E-409C-BE32-E72D297353CC}">
              <c16:uniqueId val="{00000001-A96E-1F40-90BC-F6A4C4CBCE7B}"/>
            </c:ext>
          </c:extLst>
        </c:ser>
        <c:ser>
          <c:idx val="2"/>
          <c:order val="2"/>
          <c:tx>
            <c:strRef>
              <c:f>Sheet1!$A$4</c:f>
              <c:strCache>
                <c:ptCount val="1"/>
                <c:pt idx="0">
                  <c:v>Category 3</c:v>
                </c:pt>
              </c:strCache>
            </c:strRef>
          </c:tx>
          <c:spPr>
            <a:ln w="47625" cap="flat">
              <a:solidFill>
                <a:schemeClr val="accent1"/>
              </a:solidFill>
              <a:prstDash val="solid"/>
              <a:round/>
            </a:ln>
            <a:effectLst/>
          </c:spPr>
          <c:marker>
            <c:symbol val="circle"/>
            <c:size val="11"/>
            <c:spPr>
              <a:solidFill>
                <a:schemeClr val="accent1"/>
              </a:solidFill>
              <a:ln w="9525" cap="flat">
                <a:solidFill>
                  <a:srgbClr val="51ADEB"/>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smooth val="0"/>
          <c:extLst>
            <c:ext xmlns:c16="http://schemas.microsoft.com/office/drawing/2014/chart" uri="{C3380CC4-5D6E-409C-BE32-E72D297353CC}">
              <c16:uniqueId val="{00000002-A96E-1F40-90BC-F6A4C4CBCE7B}"/>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A"/>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921C-A14D-B1DE-B983529A7EF9}"/>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921C-A14D-B1DE-B983529A7EF9}"/>
              </c:ext>
            </c:extLst>
          </c:dPt>
          <c:cat>
            <c:strRef>
              <c:f>Sheet1!$B$1:$C$1</c:f>
              <c:strCache>
                <c:ptCount val="2"/>
                <c:pt idx="0">
                  <c:v>April</c:v>
                </c:pt>
                <c:pt idx="1">
                  <c:v>July</c:v>
                </c:pt>
              </c:strCache>
            </c:strRef>
          </c:cat>
          <c:val>
            <c:numRef>
              <c:f>Sheet1!$B$2:$C$2</c:f>
              <c:numCache>
                <c:formatCode>General</c:formatCode>
                <c:ptCount val="2"/>
                <c:pt idx="0">
                  <c:v>91</c:v>
                </c:pt>
                <c:pt idx="1">
                  <c:v>35</c:v>
                </c:pt>
              </c:numCache>
            </c:numRef>
          </c:val>
          <c:extLst>
            <c:ext xmlns:c16="http://schemas.microsoft.com/office/drawing/2014/chart" uri="{C3380CC4-5D6E-409C-BE32-E72D297353CC}">
              <c16:uniqueId val="{00000004-921C-A14D-B1DE-B983529A7EF9}"/>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727000000000001E-2"/>
          <c:y val="6.3377799999999998E-2"/>
          <c:w val="0.94427300000000003"/>
          <c:h val="0.82573799999999997"/>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A110-9C41-BF1E-C44A188637EA}"/>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A110-9C41-BF1E-C44A188637EA}"/>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A110-9C41-BF1E-C44A188637EA}"/>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D"/>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AC7E-CB46-B3A8-3E5B10FA62FB}"/>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AC7E-CB46-B3A8-3E5B10FA62FB}"/>
              </c:ext>
            </c:extLst>
          </c:dPt>
          <c:cat>
            <c:strRef>
              <c:f>Sheet1!$B$1:$C$1</c:f>
              <c:strCache>
                <c:ptCount val="2"/>
                <c:pt idx="0">
                  <c:v>April</c:v>
                </c:pt>
                <c:pt idx="1">
                  <c:v>July</c:v>
                </c:pt>
              </c:strCache>
            </c:strRef>
          </c:cat>
          <c:val>
            <c:numRef>
              <c:f>Sheet1!$B$2:$C$2</c:f>
              <c:numCache>
                <c:formatCode>General</c:formatCode>
                <c:ptCount val="2"/>
                <c:pt idx="0">
                  <c:v>20</c:v>
                </c:pt>
                <c:pt idx="1">
                  <c:v>90</c:v>
                </c:pt>
              </c:numCache>
            </c:numRef>
          </c:val>
          <c:extLst>
            <c:ext xmlns:c16="http://schemas.microsoft.com/office/drawing/2014/chart" uri="{C3380CC4-5D6E-409C-BE32-E72D297353CC}">
              <c16:uniqueId val="{00000004-AC7E-CB46-B3A8-3E5B10FA62FB}"/>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B5B9A"/>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C757-0248-9F3B-51F70EF14F71}"/>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C757-0248-9F3B-51F70EF14F71}"/>
              </c:ext>
            </c:extLst>
          </c:dPt>
          <c:cat>
            <c:strRef>
              <c:f>Sheet1!$B$1:$C$1</c:f>
              <c:strCache>
                <c:ptCount val="2"/>
                <c:pt idx="0">
                  <c:v>April</c:v>
                </c:pt>
                <c:pt idx="1">
                  <c:v>July</c:v>
                </c:pt>
              </c:strCache>
            </c:strRef>
          </c:cat>
          <c:val>
            <c:numRef>
              <c:f>Sheet1!$B$2:$C$2</c:f>
              <c:numCache>
                <c:formatCode>General</c:formatCode>
                <c:ptCount val="2"/>
                <c:pt idx="0">
                  <c:v>91</c:v>
                </c:pt>
                <c:pt idx="1">
                  <c:v>90</c:v>
                </c:pt>
              </c:numCache>
            </c:numRef>
          </c:val>
          <c:extLst>
            <c:ext xmlns:c16="http://schemas.microsoft.com/office/drawing/2014/chart" uri="{C3380CC4-5D6E-409C-BE32-E72D297353CC}">
              <c16:uniqueId val="{00000004-C757-0248-9F3B-51F70EF14F71}"/>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B"/>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83AF-ED45-BAA0-8DF975D8280E}"/>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83AF-ED45-BAA0-8DF975D8280E}"/>
              </c:ext>
            </c:extLst>
          </c:dPt>
          <c:cat>
            <c:strRef>
              <c:f>Sheet1!$B$1:$C$1</c:f>
              <c:strCache>
                <c:ptCount val="2"/>
                <c:pt idx="0">
                  <c:v>April</c:v>
                </c:pt>
                <c:pt idx="1">
                  <c:v>July</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4-83AF-ED45-BAA0-8DF975D8280E}"/>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A"/>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0936-844C-9C01-D16FC90C6946}"/>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0936-844C-9C01-D16FC90C6946}"/>
              </c:ext>
            </c:extLst>
          </c:dPt>
          <c:cat>
            <c:strRef>
              <c:f>Sheet1!$B$1:$C$1</c:f>
              <c:strCache>
                <c:ptCount val="2"/>
                <c:pt idx="0">
                  <c:v>April</c:v>
                </c:pt>
                <c:pt idx="1">
                  <c:v>July</c:v>
                </c:pt>
              </c:strCache>
            </c:strRef>
          </c:cat>
          <c:val>
            <c:numRef>
              <c:f>Sheet1!$B$2:$C$2</c:f>
              <c:numCache>
                <c:formatCode>General</c:formatCode>
                <c:ptCount val="2"/>
                <c:pt idx="0">
                  <c:v>91</c:v>
                </c:pt>
                <c:pt idx="1">
                  <c:v>35</c:v>
                </c:pt>
              </c:numCache>
            </c:numRef>
          </c:val>
          <c:extLst>
            <c:ext xmlns:c16="http://schemas.microsoft.com/office/drawing/2014/chart" uri="{C3380CC4-5D6E-409C-BE32-E72D297353CC}">
              <c16:uniqueId val="{00000004-0936-844C-9C01-D16FC90C6946}"/>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92653E-2"/>
          <c:y val="5.4623499999999998E-2"/>
          <c:w val="0.93573499999999998"/>
          <c:h val="0.848082"/>
        </c:manualLayout>
      </c:layout>
      <c:barChart>
        <c:barDir val="col"/>
        <c:grouping val="stack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3DB9-6B4C-9EA0-4C1908B0ED73}"/>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3DB9-6B4C-9EA0-4C1908B0ED73}"/>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3DB9-6B4C-9EA0-4C1908B0ED73}"/>
            </c:ext>
          </c:extLst>
        </c:ser>
        <c:dLbls>
          <c:showLegendKey val="0"/>
          <c:showVal val="0"/>
          <c:showCatName val="0"/>
          <c:showSerName val="0"/>
          <c:showPercent val="0"/>
          <c:showBubbleSize val="0"/>
        </c:dLbls>
        <c:gapWidth val="500"/>
        <c:overlap val="1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54695"/>
          <c:y val="0.12239"/>
          <c:w val="0.74250000000000005"/>
          <c:h val="0.67511699999999997"/>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0-7BA3-E646-9F9A-47B0CA2A8086}"/>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6561899999999999"/>
          <c:y val="0.12239"/>
          <c:w val="0.732904"/>
          <c:h val="0.67511699999999997"/>
        </c:manualLayout>
      </c:layout>
      <c:lineChart>
        <c:grouping val="standard"/>
        <c:varyColors val="0"/>
        <c:ser>
          <c:idx val="0"/>
          <c:order val="0"/>
          <c:tx>
            <c:strRef>
              <c:f>Sheet1!$A$2</c:f>
              <c:strCache>
                <c:ptCount val="1"/>
                <c:pt idx="0">
                  <c:v>Category 1</c:v>
                </c:pt>
              </c:strCache>
            </c:strRef>
          </c:tx>
          <c:spPr>
            <a:ln w="47625" cap="flat">
              <a:solidFill>
                <a:schemeClr val="accent1"/>
              </a:solidFill>
              <a:prstDash val="solid"/>
              <a:round/>
            </a:ln>
            <a:effectLst/>
          </c:spPr>
          <c:marker>
            <c:symbol val="circle"/>
            <c:size val="11"/>
            <c:spPr>
              <a:solidFill>
                <a:schemeClr val="accent1"/>
              </a:solidFill>
              <a:ln w="9525" cap="flat">
                <a:solidFill>
                  <a:srgbClr val="50ADE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10</c:v>
                </c:pt>
                <c:pt idx="2">
                  <c:v>30</c:v>
                </c:pt>
                <c:pt idx="3">
                  <c:v>25</c:v>
                </c:pt>
                <c:pt idx="4">
                  <c:v>28</c:v>
                </c:pt>
                <c:pt idx="5">
                  <c:v>30</c:v>
                </c:pt>
                <c:pt idx="6">
                  <c:v>15</c:v>
                </c:pt>
              </c:numCache>
            </c:numRef>
          </c:val>
          <c:smooth val="0"/>
          <c:extLst>
            <c:ext xmlns:c16="http://schemas.microsoft.com/office/drawing/2014/chart" uri="{C3380CC4-5D6E-409C-BE32-E72D297353CC}">
              <c16:uniqueId val="{00000000-1FDE-3442-A2F7-F7E10D5C8A60}"/>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3D8F-8242-A9A0-F70CA85EB97E}"/>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3D8F-8242-A9A0-F70CA85EB97E}"/>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3D8F-8242-A9A0-F70CA85EB97E}"/>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3D8F-8242-A9A0-F70CA85EB97E}"/>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3D8F-8242-A9A0-F70CA85EB97E}"/>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B8BF-724B-BB94-17931E6A2DF2}"/>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B8BF-724B-BB94-17931E6A2DF2}"/>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B8BF-724B-BB94-17931E6A2DF2}"/>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B8BF-724B-BB94-17931E6A2DF2}"/>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80</c:v>
                </c:pt>
              </c:numCache>
            </c:numRef>
          </c:val>
          <c:extLst>
            <c:ext xmlns:c16="http://schemas.microsoft.com/office/drawing/2014/chart" uri="{C3380CC4-5D6E-409C-BE32-E72D297353CC}">
              <c16:uniqueId val="{00000008-B8BF-724B-BB94-17931E6A2DF2}"/>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B5B9A"/>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0C21-EA49-A7E0-C0A0ACDD5246}"/>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0C21-EA49-A7E0-C0A0ACDD5246}"/>
              </c:ext>
            </c:extLst>
          </c:dPt>
          <c:cat>
            <c:strRef>
              <c:f>Sheet1!$B$1:$C$1</c:f>
              <c:strCache>
                <c:ptCount val="2"/>
                <c:pt idx="0">
                  <c:v>April</c:v>
                </c:pt>
                <c:pt idx="1">
                  <c:v>July</c:v>
                </c:pt>
              </c:strCache>
            </c:strRef>
          </c:cat>
          <c:val>
            <c:numRef>
              <c:f>Sheet1!$B$2:$C$2</c:f>
              <c:numCache>
                <c:formatCode>General</c:formatCode>
                <c:ptCount val="2"/>
                <c:pt idx="0">
                  <c:v>91</c:v>
                </c:pt>
                <c:pt idx="1">
                  <c:v>90</c:v>
                </c:pt>
              </c:numCache>
            </c:numRef>
          </c:val>
          <c:extLst>
            <c:ext xmlns:c16="http://schemas.microsoft.com/office/drawing/2014/chart" uri="{C3380CC4-5D6E-409C-BE32-E72D297353CC}">
              <c16:uniqueId val="{00000004-0C21-EA49-A7E0-C0A0ACDD5246}"/>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48FC-4D4E-BEF0-3F1BFCE52CA6}"/>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48FC-4D4E-BEF0-3F1BFCE52CA6}"/>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48FC-4D4E-BEF0-3F1BFCE52CA6}"/>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48FC-4D4E-BEF0-3F1BFCE52CA6}"/>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48FC-4D4E-BEF0-3F1BFCE52CA6}"/>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B"/>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6FB6-5344-BF17-045E2894347F}"/>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6FB6-5344-BF17-045E2894347F}"/>
              </c:ext>
            </c:extLst>
          </c:dPt>
          <c:cat>
            <c:strRef>
              <c:f>Sheet1!$B$1:$C$1</c:f>
              <c:strCache>
                <c:ptCount val="2"/>
                <c:pt idx="0">
                  <c:v>April</c:v>
                </c:pt>
                <c:pt idx="1">
                  <c:v>July</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4-6FB6-5344-BF17-045E2894347F}"/>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A"/>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5803-7445-8AB0-EA79B59EA193}"/>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5803-7445-8AB0-EA79B59EA193}"/>
              </c:ext>
            </c:extLst>
          </c:dPt>
          <c:cat>
            <c:strRef>
              <c:f>Sheet1!$B$1:$C$1</c:f>
              <c:strCache>
                <c:ptCount val="2"/>
                <c:pt idx="0">
                  <c:v>April</c:v>
                </c:pt>
                <c:pt idx="1">
                  <c:v>July</c:v>
                </c:pt>
              </c:strCache>
            </c:strRef>
          </c:cat>
          <c:val>
            <c:numRef>
              <c:f>Sheet1!$B$2:$C$2</c:f>
              <c:numCache>
                <c:formatCode>General</c:formatCode>
                <c:ptCount val="2"/>
                <c:pt idx="0">
                  <c:v>91</c:v>
                </c:pt>
                <c:pt idx="1">
                  <c:v>35</c:v>
                </c:pt>
              </c:numCache>
            </c:numRef>
          </c:val>
          <c:extLst>
            <c:ext xmlns:c16="http://schemas.microsoft.com/office/drawing/2014/chart" uri="{C3380CC4-5D6E-409C-BE32-E72D297353CC}">
              <c16:uniqueId val="{00000004-5803-7445-8AB0-EA79B59EA193}"/>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1662699999999999E-2"/>
          <c:y val="5.4917899999999999E-2"/>
          <c:w val="0.94333699999999998"/>
          <c:h val="0.84733000000000003"/>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F830-4E45-9B0B-8C803ACC8AC1}"/>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F830-4E45-9B0B-8C803ACC8AC1}"/>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F830-4E45-9B0B-8C803ACC8AC1}"/>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26299499999999998"/>
          <c:w val="0.64993199999999995"/>
          <c:h val="0.31624400000000003"/>
        </c:manualLayout>
      </c:layout>
      <c:lineChart>
        <c:grouping val="standard"/>
        <c:varyColors val="0"/>
        <c:ser>
          <c:idx val="0"/>
          <c:order val="0"/>
          <c:tx>
            <c:strRef>
              <c:f>Sheet1!$A$2</c:f>
              <c:strCache>
                <c:ptCount val="1"/>
                <c:pt idx="0">
                  <c:v>Category 1</c:v>
                </c:pt>
              </c:strCache>
            </c:strRef>
          </c:tx>
          <c:spPr>
            <a:ln w="47625" cap="flat">
              <a:solidFill>
                <a:schemeClr val="accent1"/>
              </a:solidFill>
              <a:prstDash val="solid"/>
              <a:round/>
            </a:ln>
            <a:effectLst/>
          </c:spPr>
          <c:marker>
            <c:symbol val="circle"/>
            <c:size val="11"/>
            <c:spPr>
              <a:solidFill>
                <a:schemeClr val="accent1"/>
              </a:solidFill>
              <a:ln w="9525" cap="flat">
                <a:solidFill>
                  <a:srgbClr val="50ADEA"/>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17</c:v>
                </c:pt>
                <c:pt idx="1">
                  <c:v>10</c:v>
                </c:pt>
                <c:pt idx="2">
                  <c:v>30</c:v>
                </c:pt>
                <c:pt idx="3">
                  <c:v>25</c:v>
                </c:pt>
              </c:numCache>
            </c:numRef>
          </c:val>
          <c:smooth val="0"/>
          <c:extLst>
            <c:ext xmlns:c16="http://schemas.microsoft.com/office/drawing/2014/chart" uri="{C3380CC4-5D6E-409C-BE32-E72D297353CC}">
              <c16:uniqueId val="{00000000-501E-C947-9501-784CCD0941E9}"/>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26299499999999998"/>
          <c:w val="0.64993199999999995"/>
          <c:h val="0.31624400000000003"/>
        </c:manualLayout>
      </c:layout>
      <c:lineChart>
        <c:grouping val="standard"/>
        <c:varyColors val="0"/>
        <c:ser>
          <c:idx val="0"/>
          <c:order val="0"/>
          <c:tx>
            <c:strRef>
              <c:f>Sheet1!$A$2</c:f>
              <c:strCache>
                <c:ptCount val="1"/>
                <c:pt idx="0">
                  <c:v>Category 1</c:v>
                </c:pt>
              </c:strCache>
            </c:strRef>
          </c:tx>
          <c:spPr>
            <a:ln w="47625" cap="flat">
              <a:solidFill>
                <a:schemeClr val="accent2"/>
              </a:solidFill>
              <a:prstDash val="solid"/>
              <a:round/>
            </a:ln>
            <a:effectLst/>
          </c:spPr>
          <c:marker>
            <c:symbol val="circle"/>
            <c:size val="11"/>
            <c:spPr>
              <a:solidFill>
                <a:schemeClr val="accent2"/>
              </a:solidFill>
              <a:ln w="9525" cap="flat">
                <a:solidFill>
                  <a:srgbClr val="4087CE"/>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5</c:v>
                </c:pt>
                <c:pt idx="1">
                  <c:v>30</c:v>
                </c:pt>
                <c:pt idx="2">
                  <c:v>30</c:v>
                </c:pt>
                <c:pt idx="3">
                  <c:v>10</c:v>
                </c:pt>
              </c:numCache>
            </c:numRef>
          </c:val>
          <c:smooth val="0"/>
          <c:extLst>
            <c:ext xmlns:c16="http://schemas.microsoft.com/office/drawing/2014/chart" uri="{C3380CC4-5D6E-409C-BE32-E72D297353CC}">
              <c16:uniqueId val="{00000000-F6FA-F04F-93C0-26189F7956F9}"/>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26299499999999998"/>
          <c:w val="0.64993199999999995"/>
          <c:h val="0.31624400000000003"/>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30</c:v>
                </c:pt>
                <c:pt idx="1">
                  <c:v>25</c:v>
                </c:pt>
                <c:pt idx="2">
                  <c:v>10</c:v>
                </c:pt>
                <c:pt idx="3">
                  <c:v>25</c:v>
                </c:pt>
              </c:numCache>
            </c:numRef>
          </c:val>
          <c:smooth val="0"/>
          <c:extLst>
            <c:ext xmlns:c16="http://schemas.microsoft.com/office/drawing/2014/chart" uri="{C3380CC4-5D6E-409C-BE32-E72D297353CC}">
              <c16:uniqueId val="{00000000-04F0-F34B-AEF5-A6DA58751FB1}"/>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7608599999999999"/>
          <c:y val="0.17608599999999999"/>
          <c:w val="0.64782700000000004"/>
          <c:h val="0.63532699999999998"/>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120D-5941-8EFF-B693A1F96A3D}"/>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120D-5941-8EFF-B693A1F96A3D}"/>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120D-5941-8EFF-B693A1F96A3D}"/>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120D-5941-8EFF-B693A1F96A3D}"/>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120D-5941-8EFF-B693A1F96A3D}"/>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26299499999999998"/>
          <c:w val="0.64993199999999995"/>
          <c:h val="0.31624400000000003"/>
        </c:manualLayout>
      </c:layout>
      <c:lineChart>
        <c:grouping val="standard"/>
        <c:varyColors val="0"/>
        <c:ser>
          <c:idx val="0"/>
          <c:order val="0"/>
          <c:tx>
            <c:strRef>
              <c:f>Sheet1!$A$2</c:f>
              <c:strCache>
                <c:ptCount val="1"/>
                <c:pt idx="0">
                  <c:v>Category 1</c:v>
                </c:pt>
              </c:strCache>
            </c:strRef>
          </c:tx>
          <c:spPr>
            <a:ln w="47625" cap="flat">
              <a:solidFill>
                <a:schemeClr val="accent1"/>
              </a:solidFill>
              <a:prstDash val="solid"/>
              <a:round/>
            </a:ln>
            <a:effectLst/>
          </c:spPr>
          <c:marker>
            <c:symbol val="circle"/>
            <c:size val="11"/>
            <c:spPr>
              <a:solidFill>
                <a:schemeClr val="accent1"/>
              </a:solidFill>
              <a:ln w="9525" cap="flat">
                <a:solidFill>
                  <a:srgbClr val="50ADEA"/>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17</c:v>
                </c:pt>
                <c:pt idx="1">
                  <c:v>10</c:v>
                </c:pt>
                <c:pt idx="2">
                  <c:v>30</c:v>
                </c:pt>
                <c:pt idx="3">
                  <c:v>25</c:v>
                </c:pt>
              </c:numCache>
            </c:numRef>
          </c:val>
          <c:smooth val="0"/>
          <c:extLst>
            <c:ext xmlns:c16="http://schemas.microsoft.com/office/drawing/2014/chart" uri="{C3380CC4-5D6E-409C-BE32-E72D297353CC}">
              <c16:uniqueId val="{00000000-DE5F-A449-921E-B8FEED5A17A2}"/>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26299499999999998"/>
          <c:w val="0.64993199999999995"/>
          <c:h val="0.31624400000000003"/>
        </c:manualLayout>
      </c:layout>
      <c:lineChart>
        <c:grouping val="standard"/>
        <c:varyColors val="0"/>
        <c:ser>
          <c:idx val="0"/>
          <c:order val="0"/>
          <c:tx>
            <c:strRef>
              <c:f>Sheet1!$A$2</c:f>
              <c:strCache>
                <c:ptCount val="1"/>
                <c:pt idx="0">
                  <c:v>Category 1</c:v>
                </c:pt>
              </c:strCache>
            </c:strRef>
          </c:tx>
          <c:spPr>
            <a:ln w="47625" cap="flat">
              <a:solidFill>
                <a:schemeClr val="accent2"/>
              </a:solidFill>
              <a:prstDash val="solid"/>
              <a:round/>
            </a:ln>
            <a:effectLst/>
          </c:spPr>
          <c:marker>
            <c:symbol val="circle"/>
            <c:size val="11"/>
            <c:spPr>
              <a:solidFill>
                <a:schemeClr val="accent2"/>
              </a:solidFill>
              <a:ln w="9525" cap="flat">
                <a:solidFill>
                  <a:srgbClr val="4087CE"/>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5</c:v>
                </c:pt>
                <c:pt idx="1">
                  <c:v>30</c:v>
                </c:pt>
                <c:pt idx="2">
                  <c:v>30</c:v>
                </c:pt>
                <c:pt idx="3">
                  <c:v>10</c:v>
                </c:pt>
              </c:numCache>
            </c:numRef>
          </c:val>
          <c:smooth val="0"/>
          <c:extLst>
            <c:ext xmlns:c16="http://schemas.microsoft.com/office/drawing/2014/chart" uri="{C3380CC4-5D6E-409C-BE32-E72D297353CC}">
              <c16:uniqueId val="{00000000-631B-6341-B87C-DE337B4EAFC8}"/>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2273199999999999E-2"/>
          <c:y val="5.75612E-2"/>
          <c:w val="0.94272699999999998"/>
          <c:h val="0.840584"/>
        </c:manualLayout>
      </c:layout>
      <c:barChart>
        <c:barDir val="col"/>
        <c:grouping val="stack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9C6E-1B40-A6C8-B0F1CEB69176}"/>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9C6E-1B40-A6C8-B0F1CEB69176}"/>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9C6E-1B40-A6C8-B0F1CEB69176}"/>
            </c:ext>
          </c:extLst>
        </c:ser>
        <c:dLbls>
          <c:showLegendKey val="0"/>
          <c:showVal val="0"/>
          <c:showCatName val="0"/>
          <c:showSerName val="0"/>
          <c:showPercent val="0"/>
          <c:showBubbleSize val="0"/>
        </c:dLbls>
        <c:gapWidth val="500"/>
        <c:overlap val="1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5436600000000003E-2"/>
          <c:y val="8.3965799999999993E-2"/>
          <c:w val="0.93956300000000004"/>
          <c:h val="0.77319000000000004"/>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AA7A-524C-B605-DE11802DF1B8}"/>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AA7A-524C-B605-DE11802DF1B8}"/>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AA7A-524C-B605-DE11802DF1B8}"/>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4.6420099999999999E-2"/>
          <c:y val="5.4600700000000002E-2"/>
          <c:w val="0.94857999999999998"/>
          <c:h val="0.84814000000000001"/>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F910-6B48-9B97-C5BF0F24EED4}"/>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F910-6B48-9B97-C5BF0F24EED4}"/>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F910-6B48-9B97-C5BF0F24EED4}"/>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5489600000000001"/>
          <c:y val="0.12239"/>
          <c:w val="0.74216499999999996"/>
          <c:h val="0.67511699999999997"/>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0-B23D-EB42-A13F-DD8457A9A1F4}"/>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0084899999999999"/>
          <c:y val="4.5394499999999997E-2"/>
          <c:w val="0.88504400000000005"/>
          <c:h val="0.871637"/>
        </c:manualLayout>
      </c:layout>
      <c:barChart>
        <c:barDir val="bar"/>
        <c:grouping val="stacked"/>
        <c:varyColors val="0"/>
        <c:ser>
          <c:idx val="0"/>
          <c:order val="0"/>
          <c:tx>
            <c:strRef>
              <c:f>Sheet1!$A$2</c:f>
              <c:strCache>
                <c:ptCount val="1"/>
                <c:pt idx="0">
                  <c:v>Category 1</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E527-F441-A9E5-AEBA8C8FA55A}"/>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E527-F441-A9E5-AEBA8C8FA55A}"/>
            </c:ext>
          </c:extLst>
        </c:ser>
        <c:ser>
          <c:idx val="2"/>
          <c:order val="2"/>
          <c:tx>
            <c:strRef>
              <c:f>Sheet1!$A$4</c:f>
              <c:strCache>
                <c:ptCount val="1"/>
                <c:pt idx="0">
                  <c:v>Category 3</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E527-F441-A9E5-AEBA8C8FA55A}"/>
            </c:ext>
          </c:extLst>
        </c:ser>
        <c:dLbls>
          <c:showLegendKey val="0"/>
          <c:showVal val="0"/>
          <c:showCatName val="0"/>
          <c:showSerName val="0"/>
          <c:showPercent val="0"/>
          <c:showBubbleSize val="0"/>
        </c:dLbls>
        <c:gapWidth val="200"/>
        <c:overlap val="100"/>
        <c:axId val="2094734552"/>
        <c:axId val="2094734553"/>
      </c:barChart>
      <c:catAx>
        <c:axId val="2094734552"/>
        <c:scaling>
          <c:orientation val="maxMin"/>
        </c:scaling>
        <c:delete val="0"/>
        <c:axPos val="l"/>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E6E5EF"/>
              </a:solidFill>
              <a:prstDash val="solid"/>
              <a:miter lim="400000"/>
            </a:ln>
          </c:spPr>
        </c:majorGridlines>
        <c:numFmt formatCode="General" sourceLinked="0"/>
        <c:majorTickMark val="out"/>
        <c:minorTickMark val="none"/>
        <c:tickLblPos val="high"/>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6283500000000001"/>
          <c:y val="5.3445800000000002E-2"/>
          <c:w val="0.81438699999999997"/>
          <c:h val="0.85108799999999996"/>
        </c:manualLayout>
      </c:layout>
      <c:barChart>
        <c:barDir val="bar"/>
        <c:grouping val="stacked"/>
        <c:varyColors val="0"/>
        <c:ser>
          <c:idx val="0"/>
          <c:order val="0"/>
          <c:tx>
            <c:strRef>
              <c:f>Sheet1!$A$2</c:f>
              <c:strCache>
                <c:ptCount val="1"/>
                <c:pt idx="0">
                  <c:v>Category 1</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206D-5D4A-A6CF-CF245A90C00E}"/>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206D-5D4A-A6CF-CF245A90C00E}"/>
            </c:ext>
          </c:extLst>
        </c:ser>
        <c:ser>
          <c:idx val="2"/>
          <c:order val="2"/>
          <c:tx>
            <c:strRef>
              <c:f>Sheet1!$A$4</c:f>
              <c:strCache>
                <c:ptCount val="1"/>
                <c:pt idx="0">
                  <c:v>Category 3</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206D-5D4A-A6CF-CF245A90C00E}"/>
            </c:ext>
          </c:extLst>
        </c:ser>
        <c:dLbls>
          <c:showLegendKey val="0"/>
          <c:showVal val="0"/>
          <c:showCatName val="0"/>
          <c:showSerName val="0"/>
          <c:showPercent val="0"/>
          <c:showBubbleSize val="0"/>
        </c:dLbls>
        <c:gapWidth val="200"/>
        <c:overlap val="100"/>
        <c:axId val="2094734552"/>
        <c:axId val="2094734553"/>
      </c:barChart>
      <c:catAx>
        <c:axId val="2094734552"/>
        <c:scaling>
          <c:orientation val="maxMin"/>
        </c:scaling>
        <c:delete val="0"/>
        <c:axPos val="l"/>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E6E5EF"/>
              </a:solidFill>
              <a:prstDash val="solid"/>
              <a:miter lim="400000"/>
            </a:ln>
          </c:spPr>
        </c:majorGridlines>
        <c:numFmt formatCode="General" sourceLinked="0"/>
        <c:majorTickMark val="out"/>
        <c:minorTickMark val="none"/>
        <c:tickLblPos val="high"/>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B5B9A"/>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F76C-0243-A2AE-529D73A0007A}"/>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F76C-0243-A2AE-529D73A0007A}"/>
              </c:ext>
            </c:extLst>
          </c:dPt>
          <c:cat>
            <c:strRef>
              <c:f>Sheet1!$B$1:$C$1</c:f>
              <c:strCache>
                <c:ptCount val="2"/>
                <c:pt idx="0">
                  <c:v>April</c:v>
                </c:pt>
                <c:pt idx="1">
                  <c:v>July</c:v>
                </c:pt>
              </c:strCache>
            </c:strRef>
          </c:cat>
          <c:val>
            <c:numRef>
              <c:f>Sheet1!$B$2:$C$2</c:f>
              <c:numCache>
                <c:formatCode>General</c:formatCode>
                <c:ptCount val="2"/>
                <c:pt idx="0">
                  <c:v>91</c:v>
                </c:pt>
                <c:pt idx="1">
                  <c:v>90</c:v>
                </c:pt>
              </c:numCache>
            </c:numRef>
          </c:val>
          <c:extLst>
            <c:ext xmlns:c16="http://schemas.microsoft.com/office/drawing/2014/chart" uri="{C3380CC4-5D6E-409C-BE32-E72D297353CC}">
              <c16:uniqueId val="{00000004-F76C-0243-A2AE-529D73A0007A}"/>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6283500000000001"/>
          <c:y val="5.3445800000000002E-2"/>
          <c:w val="0.81438699999999997"/>
          <c:h val="0.85108799999999996"/>
        </c:manualLayout>
      </c:layout>
      <c:barChart>
        <c:barDir val="bar"/>
        <c:grouping val="stacked"/>
        <c:varyColors val="0"/>
        <c:ser>
          <c:idx val="0"/>
          <c:order val="0"/>
          <c:tx>
            <c:strRef>
              <c:f>Sheet1!$A$2</c:f>
              <c:strCache>
                <c:ptCount val="1"/>
                <c:pt idx="0">
                  <c:v>Category 1</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752F-3442-9DE3-D30D1101DAFE}"/>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752F-3442-9DE3-D30D1101DAFE}"/>
            </c:ext>
          </c:extLst>
        </c:ser>
        <c:ser>
          <c:idx val="2"/>
          <c:order val="2"/>
          <c:tx>
            <c:strRef>
              <c:f>Sheet1!$A$4</c:f>
              <c:strCache>
                <c:ptCount val="1"/>
                <c:pt idx="0">
                  <c:v>Category 3</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752F-3442-9DE3-D30D1101DAFE}"/>
            </c:ext>
          </c:extLst>
        </c:ser>
        <c:dLbls>
          <c:showLegendKey val="0"/>
          <c:showVal val="0"/>
          <c:showCatName val="0"/>
          <c:showSerName val="0"/>
          <c:showPercent val="0"/>
          <c:showBubbleSize val="0"/>
        </c:dLbls>
        <c:gapWidth val="200"/>
        <c:overlap val="100"/>
        <c:axId val="2094734552"/>
        <c:axId val="2094734553"/>
      </c:barChart>
      <c:catAx>
        <c:axId val="2094734552"/>
        <c:scaling>
          <c:orientation val="maxMin"/>
        </c:scaling>
        <c:delete val="0"/>
        <c:axPos val="l"/>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E6E5EF"/>
              </a:solidFill>
              <a:prstDash val="solid"/>
              <a:miter lim="400000"/>
            </a:ln>
          </c:spPr>
        </c:majorGridlines>
        <c:numFmt formatCode="General" sourceLinked="0"/>
        <c:majorTickMark val="out"/>
        <c:minorTickMark val="none"/>
        <c:tickLblPos val="high"/>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C"/>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EF47-0244-B26F-64416052D1F9}"/>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EF47-0244-B26F-64416052D1F9}"/>
              </c:ext>
            </c:extLst>
          </c:dPt>
          <c:cat>
            <c:strRef>
              <c:f>Sheet1!$B$1:$C$1</c:f>
              <c:strCache>
                <c:ptCount val="2"/>
                <c:pt idx="0">
                  <c:v>April</c:v>
                </c:pt>
                <c:pt idx="1">
                  <c:v>July</c:v>
                </c:pt>
              </c:strCache>
            </c:strRef>
          </c:cat>
          <c:val>
            <c:numRef>
              <c:f>Sheet1!$B$2:$C$2</c:f>
              <c:numCache>
                <c:formatCode>General</c:formatCode>
                <c:ptCount val="2"/>
                <c:pt idx="0">
                  <c:v>80</c:v>
                </c:pt>
                <c:pt idx="1">
                  <c:v>30</c:v>
                </c:pt>
              </c:numCache>
            </c:numRef>
          </c:val>
          <c:extLst>
            <c:ext xmlns:c16="http://schemas.microsoft.com/office/drawing/2014/chart" uri="{C3380CC4-5D6E-409C-BE32-E72D297353CC}">
              <c16:uniqueId val="{00000004-EF47-0244-B26F-64416052D1F9}"/>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21555E-2"/>
          <c:y val="5.75612E-2"/>
          <c:w val="0.94284400000000002"/>
          <c:h val="0.840584"/>
        </c:manualLayout>
      </c:layout>
      <c:barChart>
        <c:barDir val="col"/>
        <c:grouping val="clustered"/>
        <c:varyColors val="0"/>
        <c:ser>
          <c:idx val="1"/>
          <c:order val="0"/>
          <c:tx>
            <c:strRef>
              <c:f>Sheet1!$A$3</c:f>
              <c:strCache>
                <c:ptCount val="1"/>
                <c:pt idx="0">
                  <c:v>Category 2</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0-B632-D944-AEDC-EE13DEC479E3}"/>
            </c:ext>
          </c:extLst>
        </c:ser>
        <c:ser>
          <c:idx val="2"/>
          <c:order val="1"/>
          <c:tx>
            <c:strRef>
              <c:f>Sheet1!$A$4</c:f>
              <c:strCache>
                <c:ptCount val="1"/>
                <c:pt idx="0">
                  <c:v>Category 3</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1-B632-D944-AEDC-EE13DEC479E3}"/>
            </c:ext>
          </c:extLst>
        </c:ser>
        <c:dLbls>
          <c:showLegendKey val="0"/>
          <c:showVal val="0"/>
          <c:showCatName val="0"/>
          <c:showSerName val="0"/>
          <c:showPercent val="0"/>
          <c:showBubbleSize val="0"/>
        </c:dLbls>
        <c:gapWidth val="500"/>
        <c:axId val="2094734552"/>
        <c:axId val="2094734553"/>
      </c:barChart>
      <c:lineChart>
        <c:grouping val="standard"/>
        <c:varyColors val="0"/>
        <c:ser>
          <c:idx val="0"/>
          <c:order val="2"/>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C5B9B"/>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2-B632-D944-AEDC-EE13DEC479E3}"/>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164077"/>
          <c:w val="0.64993199999999995"/>
          <c:h val="0.56871899999999997"/>
        </c:manualLayout>
      </c:layout>
      <c:lineChart>
        <c:grouping val="standard"/>
        <c:varyColors val="0"/>
        <c:ser>
          <c:idx val="0"/>
          <c:order val="0"/>
          <c:tx>
            <c:strRef>
              <c:f>Sheet1!$A$2</c:f>
              <c:strCache>
                <c:ptCount val="1"/>
                <c:pt idx="0">
                  <c:v>Category 1</c:v>
                </c:pt>
              </c:strCache>
            </c:strRef>
          </c:tx>
          <c:spPr>
            <a:ln w="47625" cap="flat">
              <a:solidFill>
                <a:schemeClr val="accent2"/>
              </a:solidFill>
              <a:prstDash val="solid"/>
              <a:round/>
            </a:ln>
            <a:effectLst/>
          </c:spPr>
          <c:marker>
            <c:symbol val="circle"/>
            <c:size val="11"/>
            <c:spPr>
              <a:solidFill>
                <a:schemeClr val="accent2"/>
              </a:solidFill>
              <a:ln w="9525" cap="flat">
                <a:solidFill>
                  <a:srgbClr val="4087CE"/>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5</c:v>
                </c:pt>
                <c:pt idx="1">
                  <c:v>30</c:v>
                </c:pt>
                <c:pt idx="2">
                  <c:v>30</c:v>
                </c:pt>
                <c:pt idx="3">
                  <c:v>10</c:v>
                </c:pt>
              </c:numCache>
            </c:numRef>
          </c:val>
          <c:smooth val="0"/>
          <c:extLst>
            <c:ext xmlns:c16="http://schemas.microsoft.com/office/drawing/2014/chart" uri="{C3380CC4-5D6E-409C-BE32-E72D297353CC}">
              <c16:uniqueId val="{00000000-BC25-C747-A414-4A937C5C3AC8}"/>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31459900000000002"/>
          <c:y val="0.164077"/>
          <c:w val="0.64993199999999995"/>
          <c:h val="0.56871899999999997"/>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Sheet1!$B$1:$E$1</c:f>
              <c:strCache>
                <c:ptCount val="4"/>
                <c:pt idx="0">
                  <c:v>1</c:v>
                </c:pt>
                <c:pt idx="1">
                  <c:v>2</c:v>
                </c:pt>
                <c:pt idx="2">
                  <c:v>3</c:v>
                </c:pt>
                <c:pt idx="3">
                  <c:v>4</c:v>
                </c:pt>
              </c:strCache>
            </c:strRef>
          </c:cat>
          <c:val>
            <c:numRef>
              <c:f>Sheet1!$B$2:$E$2</c:f>
              <c:numCache>
                <c:formatCode>General</c:formatCode>
                <c:ptCount val="4"/>
                <c:pt idx="0">
                  <c:v>30</c:v>
                </c:pt>
                <c:pt idx="1">
                  <c:v>25</c:v>
                </c:pt>
                <c:pt idx="2">
                  <c:v>10</c:v>
                </c:pt>
                <c:pt idx="3">
                  <c:v>25</c:v>
                </c:pt>
              </c:numCache>
            </c:numRef>
          </c:val>
          <c:smooth val="0"/>
          <c:extLst>
            <c:ext xmlns:c16="http://schemas.microsoft.com/office/drawing/2014/chart" uri="{C3380CC4-5D6E-409C-BE32-E72D297353CC}">
              <c16:uniqueId val="{00000000-86FC-7145-8E25-0902DC3AFD05}"/>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one"/>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4751900000000001"/>
          <c:y val="0.12408"/>
          <c:w val="0.84748100000000004"/>
          <c:h val="0.67080499999999998"/>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Sheet1!$B$1:$C$1</c:f>
              <c:strCache>
                <c:ptCount val="2"/>
                <c:pt idx="0">
                  <c:v>2020</c:v>
                </c:pt>
                <c:pt idx="1">
                  <c:v>2021</c:v>
                </c:pt>
              </c:strCache>
            </c:strRef>
          </c:cat>
          <c:val>
            <c:numRef>
              <c:f>Sheet1!$B$2:$C$2</c:f>
              <c:numCache>
                <c:formatCode>General</c:formatCode>
                <c:ptCount val="2"/>
                <c:pt idx="0">
                  <c:v>17</c:v>
                </c:pt>
                <c:pt idx="1">
                  <c:v>26</c:v>
                </c:pt>
              </c:numCache>
            </c:numRef>
          </c:val>
          <c:extLst>
            <c:ext xmlns:c16="http://schemas.microsoft.com/office/drawing/2014/chart" uri="{C3380CC4-5D6E-409C-BE32-E72D297353CC}">
              <c16:uniqueId val="{00000000-3DB5-024F-A841-318E254733B4}"/>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Sheet1!$B$1:$C$1</c:f>
              <c:strCache>
                <c:ptCount val="2"/>
                <c:pt idx="0">
                  <c:v>2020</c:v>
                </c:pt>
                <c:pt idx="1">
                  <c:v>2021</c:v>
                </c:pt>
              </c:strCache>
            </c:strRef>
          </c:cat>
          <c:val>
            <c:numRef>
              <c:f>Sheet1!$B$3:$C$3</c:f>
              <c:numCache>
                <c:formatCode>General</c:formatCode>
                <c:ptCount val="2"/>
                <c:pt idx="0">
                  <c:v>55</c:v>
                </c:pt>
                <c:pt idx="1">
                  <c:v>43</c:v>
                </c:pt>
              </c:numCache>
            </c:numRef>
          </c:val>
          <c:extLst>
            <c:ext xmlns:c16="http://schemas.microsoft.com/office/drawing/2014/chart" uri="{C3380CC4-5D6E-409C-BE32-E72D297353CC}">
              <c16:uniqueId val="{00000001-3DB5-024F-A841-318E254733B4}"/>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Sheet1!$B$1:$C$1</c:f>
              <c:strCache>
                <c:ptCount val="2"/>
                <c:pt idx="0">
                  <c:v>2020</c:v>
                </c:pt>
                <c:pt idx="1">
                  <c:v>2021</c:v>
                </c:pt>
              </c:strCache>
            </c:strRef>
          </c:cat>
          <c:val>
            <c:numRef>
              <c:f>Sheet1!$B$4:$C$4</c:f>
              <c:numCache>
                <c:formatCode>General</c:formatCode>
                <c:ptCount val="2"/>
                <c:pt idx="0">
                  <c:v>21</c:v>
                </c:pt>
                <c:pt idx="1">
                  <c:v>32</c:v>
                </c:pt>
              </c:numCache>
            </c:numRef>
          </c:val>
          <c:extLst>
            <c:ext xmlns:c16="http://schemas.microsoft.com/office/drawing/2014/chart" uri="{C3380CC4-5D6E-409C-BE32-E72D297353CC}">
              <c16:uniqueId val="{00000002-3DB5-024F-A841-318E254733B4}"/>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15"/>
        <c:minorUnit val="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7.3188199999999995E-2"/>
          <c:y val="5.44486E-2"/>
          <c:w val="0.90541799999999995"/>
          <c:h val="0.84852799999999995"/>
        </c:manualLayout>
      </c:layout>
      <c:areaChart>
        <c:grouping val="stack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E072-BF4D-B6C4-3E5F839F1205}"/>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E072-BF4D-B6C4-3E5F839F1205}"/>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Sheet1!$B$4:$E$4</c:f>
              <c:numCache>
                <c:formatCode>General</c:formatCode>
                <c:ptCount val="4"/>
                <c:pt idx="0">
                  <c:v>21</c:v>
                </c:pt>
                <c:pt idx="1">
                  <c:v>32</c:v>
                </c:pt>
                <c:pt idx="2">
                  <c:v>40</c:v>
                </c:pt>
                <c:pt idx="3">
                  <c:v>43</c:v>
                </c:pt>
              </c:numCache>
            </c:numRef>
          </c:val>
          <c:extLst>
            <c:ext xmlns:c16="http://schemas.microsoft.com/office/drawing/2014/chart" uri="{C3380CC4-5D6E-409C-BE32-E72D297353CC}">
              <c16:uniqueId val="{00000002-E072-BF4D-B6C4-3E5F839F1205}"/>
            </c:ext>
          </c:extLst>
        </c:ser>
        <c:dLbls>
          <c:showLegendKey val="0"/>
          <c:showVal val="0"/>
          <c:showCatName val="0"/>
          <c:showSerName val="0"/>
          <c:showPercent val="0"/>
          <c:showBubbleSize val="0"/>
        </c:dLbls>
        <c:axId val="2094734552"/>
        <c:axId val="2094734553"/>
      </c:area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7.3188199999999995E-2"/>
          <c:y val="6.8761100000000006E-2"/>
          <c:w val="0.90541799999999995"/>
          <c:h val="0.811998"/>
        </c:manualLayout>
      </c:layout>
      <c:areaChart>
        <c:grouping val="stack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F273-6C4F-86F2-A0DE5A9FA282}"/>
            </c:ext>
          </c:extLst>
        </c:ser>
        <c:ser>
          <c:idx val="1"/>
          <c:order val="1"/>
          <c:tx>
            <c:strRef>
              <c:f>Sheet1!$A$3</c:f>
              <c:strCache>
                <c:ptCount val="1"/>
                <c:pt idx="0">
                  <c:v>Category 2</c:v>
                </c:pt>
              </c:strCache>
            </c:strRef>
          </c:tx>
          <c:spPr>
            <a:solidFill>
              <a:srgbClr val="3F87CD"/>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F273-6C4F-86F2-A0DE5A9FA282}"/>
            </c:ext>
          </c:extLst>
        </c:ser>
        <c:ser>
          <c:idx val="2"/>
          <c:order val="2"/>
          <c:tx>
            <c:strRef>
              <c:f>Sheet1!$A$4</c:f>
              <c:strCache>
                <c:ptCount val="1"/>
                <c:pt idx="0">
                  <c:v>Category 3</c:v>
                </c:pt>
              </c:strCache>
            </c:strRef>
          </c:tx>
          <c:spPr>
            <a:solidFill>
              <a:srgbClr val="2B5B9C"/>
            </a:solidFill>
            <a:ln w="9525" cap="flat">
              <a:solidFill>
                <a:srgbClr val="F8F9F8"/>
              </a:solidFill>
              <a:prstDash val="solid"/>
              <a:round/>
            </a:ln>
            <a:effectLst/>
          </c:spPr>
          <c:cat>
            <c:strRef>
              <c:f>Sheet1!$B$1:$E$1</c:f>
              <c:strCache>
                <c:ptCount val="4"/>
                <c:pt idx="0">
                  <c:v>April</c:v>
                </c:pt>
                <c:pt idx="1">
                  <c:v>May</c:v>
                </c:pt>
                <c:pt idx="2">
                  <c:v>June</c:v>
                </c:pt>
                <c:pt idx="3">
                  <c:v>July</c:v>
                </c:pt>
              </c:strCache>
            </c:strRef>
          </c:cat>
          <c:val>
            <c:numRef>
              <c:f>Sheet1!$B$4:$E$4</c:f>
              <c:numCache>
                <c:formatCode>General</c:formatCode>
                <c:ptCount val="4"/>
                <c:pt idx="0">
                  <c:v>21</c:v>
                </c:pt>
                <c:pt idx="1">
                  <c:v>32</c:v>
                </c:pt>
                <c:pt idx="2">
                  <c:v>40</c:v>
                </c:pt>
                <c:pt idx="3">
                  <c:v>43</c:v>
                </c:pt>
              </c:numCache>
            </c:numRef>
          </c:val>
          <c:extLst>
            <c:ext xmlns:c16="http://schemas.microsoft.com/office/drawing/2014/chart" uri="{C3380CC4-5D6E-409C-BE32-E72D297353CC}">
              <c16:uniqueId val="{00000002-F273-6C4F-86F2-A0DE5A9FA282}"/>
            </c:ext>
          </c:extLst>
        </c:ser>
        <c:dLbls>
          <c:showLegendKey val="0"/>
          <c:showVal val="0"/>
          <c:showCatName val="0"/>
          <c:showSerName val="0"/>
          <c:showPercent val="0"/>
          <c:showBubbleSize val="0"/>
        </c:dLbls>
        <c:axId val="2094734552"/>
        <c:axId val="2094734553"/>
      </c:area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D"/>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8523-BE4C-B668-2EA5929B4F35}"/>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8523-BE4C-B668-2EA5929B4F35}"/>
              </c:ext>
            </c:extLst>
          </c:dPt>
          <c:cat>
            <c:strRef>
              <c:f>Sheet1!$B$1:$C$1</c:f>
              <c:strCache>
                <c:ptCount val="2"/>
                <c:pt idx="0">
                  <c:v>April</c:v>
                </c:pt>
                <c:pt idx="1">
                  <c:v>July</c:v>
                </c:pt>
              </c:strCache>
            </c:strRef>
          </c:cat>
          <c:val>
            <c:numRef>
              <c:f>Sheet1!$B$2:$C$2</c:f>
              <c:numCache>
                <c:formatCode>General</c:formatCode>
                <c:ptCount val="2"/>
                <c:pt idx="0">
                  <c:v>20</c:v>
                </c:pt>
                <c:pt idx="1">
                  <c:v>90</c:v>
                </c:pt>
              </c:numCache>
            </c:numRef>
          </c:val>
          <c:extLst>
            <c:ext xmlns:c16="http://schemas.microsoft.com/office/drawing/2014/chart" uri="{C3380CC4-5D6E-409C-BE32-E72D297353CC}">
              <c16:uniqueId val="{00000004-8523-BE4C-B668-2EA5929B4F35}"/>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B5B9A"/>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61D7-944B-AFF3-5BD1EA05D944}"/>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61D7-944B-AFF3-5BD1EA05D944}"/>
              </c:ext>
            </c:extLst>
          </c:dPt>
          <c:cat>
            <c:strRef>
              <c:f>Sheet1!$B$1:$C$1</c:f>
              <c:strCache>
                <c:ptCount val="2"/>
                <c:pt idx="0">
                  <c:v>April</c:v>
                </c:pt>
                <c:pt idx="1">
                  <c:v>July</c:v>
                </c:pt>
              </c:strCache>
            </c:strRef>
          </c:cat>
          <c:val>
            <c:numRef>
              <c:f>Sheet1!$B$2:$C$2</c:f>
              <c:numCache>
                <c:formatCode>General</c:formatCode>
                <c:ptCount val="2"/>
                <c:pt idx="0">
                  <c:v>91</c:v>
                </c:pt>
                <c:pt idx="1">
                  <c:v>90</c:v>
                </c:pt>
              </c:numCache>
            </c:numRef>
          </c:val>
          <c:extLst>
            <c:ext xmlns:c16="http://schemas.microsoft.com/office/drawing/2014/chart" uri="{C3380CC4-5D6E-409C-BE32-E72D297353CC}">
              <c16:uniqueId val="{00000004-61D7-944B-AFF3-5BD1EA05D944}"/>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B"/>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B192-6045-94F6-AAE449EE94D3}"/>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B192-6045-94F6-AAE449EE94D3}"/>
              </c:ext>
            </c:extLst>
          </c:dPt>
          <c:cat>
            <c:strRef>
              <c:f>Sheet1!$B$1:$C$1</c:f>
              <c:strCache>
                <c:ptCount val="2"/>
                <c:pt idx="0">
                  <c:v>April</c:v>
                </c:pt>
                <c:pt idx="1">
                  <c:v>July</c:v>
                </c:pt>
              </c:strCache>
            </c:strRef>
          </c:cat>
          <c:val>
            <c:numRef>
              <c:f>Sheet1!$B$2:$C$2</c:f>
              <c:numCache>
                <c:formatCode>General</c:formatCode>
                <c:ptCount val="2"/>
                <c:pt idx="0">
                  <c:v>40</c:v>
                </c:pt>
                <c:pt idx="1">
                  <c:v>60</c:v>
                </c:pt>
              </c:numCache>
            </c:numRef>
          </c:val>
          <c:extLst>
            <c:ext xmlns:c16="http://schemas.microsoft.com/office/drawing/2014/chart" uri="{C3380CC4-5D6E-409C-BE32-E72D297353CC}">
              <c16:uniqueId val="{00000004-B192-6045-94F6-AAE449EE94D3}"/>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A"/>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3D60-E042-99B7-3940CC8FFE1C}"/>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3D60-E042-99B7-3940CC8FFE1C}"/>
              </c:ext>
            </c:extLst>
          </c:dPt>
          <c:cat>
            <c:strRef>
              <c:f>Sheet1!$B$1:$C$1</c:f>
              <c:strCache>
                <c:ptCount val="2"/>
                <c:pt idx="0">
                  <c:v>April</c:v>
                </c:pt>
                <c:pt idx="1">
                  <c:v>July</c:v>
                </c:pt>
              </c:strCache>
            </c:strRef>
          </c:cat>
          <c:val>
            <c:numRef>
              <c:f>Sheet1!$B$2:$C$2</c:f>
              <c:numCache>
                <c:formatCode>General</c:formatCode>
                <c:ptCount val="2"/>
                <c:pt idx="0">
                  <c:v>91</c:v>
                </c:pt>
                <c:pt idx="1">
                  <c:v>35</c:v>
                </c:pt>
              </c:numCache>
            </c:numRef>
          </c:val>
          <c:extLst>
            <c:ext xmlns:c16="http://schemas.microsoft.com/office/drawing/2014/chart" uri="{C3380CC4-5D6E-409C-BE32-E72D297353CC}">
              <c16:uniqueId val="{00000004-3D60-E042-99B7-3940CC8FFE1C}"/>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4.4194900000000002E-2"/>
          <c:y val="5.4600700000000002E-2"/>
          <c:w val="0.90786999999999995"/>
          <c:h val="0.84814000000000001"/>
        </c:manualLayout>
      </c:layout>
      <c:barChart>
        <c:barDir val="col"/>
        <c:grouping val="clustered"/>
        <c:varyColors val="0"/>
        <c:ser>
          <c:idx val="1"/>
          <c:order val="0"/>
          <c:tx>
            <c:strRef>
              <c:f>Sheet1!$A$3</c:f>
              <c:strCache>
                <c:ptCount val="1"/>
                <c:pt idx="0">
                  <c:v>Category 2</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0-EC5B-E943-B85D-2ADA24856ABC}"/>
            </c:ext>
          </c:extLst>
        </c:ser>
        <c:ser>
          <c:idx val="2"/>
          <c:order val="1"/>
          <c:tx>
            <c:strRef>
              <c:f>Sheet1!$A$4</c:f>
              <c:strCache>
                <c:ptCount val="1"/>
                <c:pt idx="0">
                  <c:v>Category 3</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1-EC5B-E943-B85D-2ADA24856ABC}"/>
            </c:ext>
          </c:extLst>
        </c:ser>
        <c:dLbls>
          <c:showLegendKey val="0"/>
          <c:showVal val="0"/>
          <c:showCatName val="0"/>
          <c:showSerName val="0"/>
          <c:showPercent val="0"/>
          <c:showBubbleSize val="0"/>
        </c:dLbls>
        <c:gapWidth val="500"/>
        <c:axId val="2094734555"/>
        <c:axId val="2094734556"/>
      </c:barChart>
      <c:lineChart>
        <c:grouping val="standard"/>
        <c:varyColors val="0"/>
        <c:ser>
          <c:idx val="0"/>
          <c:order val="2"/>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C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2-EC5B-E943-B85D-2ADA24856ABC}"/>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catAx>
        <c:axId val="2094734555"/>
        <c:scaling>
          <c:orientation val="minMax"/>
        </c:scaling>
        <c:delete val="0"/>
        <c:axPos val="b"/>
        <c:numFmt formatCode="General" sourceLinked="1"/>
        <c:majorTickMark val="out"/>
        <c:minorTickMark val="none"/>
        <c:tickLblPos val="none"/>
        <c:spPr>
          <a:ln w="12700" cap="flat">
            <a:noFill/>
            <a:prstDash val="solid"/>
            <a:round/>
          </a:ln>
        </c:spPr>
        <c:crossAx val="2094734556"/>
        <c:crosses val="autoZero"/>
        <c:auto val="1"/>
        <c:lblAlgn val="ctr"/>
        <c:lblOffset val="100"/>
        <c:noMultiLvlLbl val="1"/>
      </c:catAx>
      <c:valAx>
        <c:axId val="2094734556"/>
        <c:scaling>
          <c:orientation val="minMax"/>
        </c:scaling>
        <c:delete val="0"/>
        <c:axPos val="r"/>
        <c:majorGridlines>
          <c:spPr>
            <a:ln w="12700" cap="flat">
              <a:solidFill>
                <a:srgbClr val="E6E5EF"/>
              </a:solidFill>
              <a:prstDash val="solid"/>
              <a:round/>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C9097"/>
                </a:solidFill>
                <a:latin typeface="Open Sans"/>
              </a:defRPr>
            </a:pPr>
            <a:endParaRPr lang="fr-FR"/>
          </a:p>
        </c:txPr>
        <c:crossAx val="2094734555"/>
        <c:crosses val="max"/>
        <c:crossBetween val="between"/>
        <c:majorUnit val="17.5"/>
        <c:minorUnit val="8.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0.15489600000000001"/>
          <c:y val="0.12239"/>
          <c:w val="0.74216499999999996"/>
          <c:h val="0.67511699999999997"/>
        </c:manualLayout>
      </c:layout>
      <c:lineChart>
        <c:grouping val="standard"/>
        <c:varyColors val="0"/>
        <c:ser>
          <c:idx val="0"/>
          <c:order val="0"/>
          <c:tx>
            <c:strRef>
              <c:f>Sheet1!$A$2</c:f>
              <c:strCache>
                <c:ptCount val="1"/>
                <c:pt idx="0">
                  <c:v>Category 1</c:v>
                </c:pt>
              </c:strCache>
            </c:strRef>
          </c:tx>
          <c:spPr>
            <a:ln w="47625" cap="flat">
              <a:solidFill>
                <a:schemeClr val="accent3"/>
              </a:solidFill>
              <a:prstDash val="solid"/>
              <a:round/>
            </a:ln>
            <a:effectLst/>
          </c:spPr>
          <c:marker>
            <c:symbol val="circle"/>
            <c:size val="11"/>
            <c:spPr>
              <a:solidFill>
                <a:schemeClr val="accent3"/>
              </a:solidFill>
              <a:ln w="9525" cap="flat">
                <a:solidFill>
                  <a:srgbClr val="2B5B9A"/>
                </a:solidFill>
                <a:prstDash val="solid"/>
                <a:round/>
              </a:ln>
              <a:effectLst/>
            </c:spPr>
          </c:marker>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smooth val="0"/>
          <c:extLst>
            <c:ext xmlns:c16="http://schemas.microsoft.com/office/drawing/2014/chart" uri="{C3380CC4-5D6E-409C-BE32-E72D297353CC}">
              <c16:uniqueId val="{00000000-1F14-B746-A788-B593816A05CC}"/>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2C5B9B"/>
            </a:solidFill>
            <a:ln w="9525" cap="flat">
              <a:noFill/>
              <a:miter lim="400000"/>
            </a:ln>
            <a:effectLst/>
          </c:spPr>
          <c:dPt>
            <c:idx val="0"/>
            <c:bubble3D val="0"/>
            <c:spPr>
              <a:solidFill>
                <a:schemeClr val="accent3"/>
              </a:solidFill>
              <a:ln w="9525" cap="flat">
                <a:noFill/>
                <a:miter lim="400000"/>
              </a:ln>
              <a:effectLst/>
            </c:spPr>
            <c:extLst>
              <c:ext xmlns:c16="http://schemas.microsoft.com/office/drawing/2014/chart" uri="{C3380CC4-5D6E-409C-BE32-E72D297353CC}">
                <c16:uniqueId val="{00000001-6B2A-0E4A-B261-ECC19B850969}"/>
              </c:ext>
            </c:extLst>
          </c:dPt>
          <c:dPt>
            <c:idx val="1"/>
            <c:bubble3D val="0"/>
            <c:spPr>
              <a:solidFill>
                <a:schemeClr val="accent2"/>
              </a:solidFill>
              <a:ln w="9525" cap="flat">
                <a:noFill/>
                <a:miter lim="400000"/>
              </a:ln>
              <a:effectLst/>
            </c:spPr>
            <c:extLst>
              <c:ext xmlns:c16="http://schemas.microsoft.com/office/drawing/2014/chart" uri="{C3380CC4-5D6E-409C-BE32-E72D297353CC}">
                <c16:uniqueId val="{00000003-6B2A-0E4A-B261-ECC19B850969}"/>
              </c:ext>
            </c:extLst>
          </c:dPt>
          <c:dPt>
            <c:idx val="2"/>
            <c:bubble3D val="0"/>
            <c:spPr>
              <a:solidFill>
                <a:schemeClr val="accent1"/>
              </a:solidFill>
              <a:ln w="9525" cap="flat">
                <a:noFill/>
                <a:miter lim="400000"/>
              </a:ln>
              <a:effectLst/>
            </c:spPr>
            <c:extLst>
              <c:ext xmlns:c16="http://schemas.microsoft.com/office/drawing/2014/chart" uri="{C3380CC4-5D6E-409C-BE32-E72D297353CC}">
                <c16:uniqueId val="{00000005-6B2A-0E4A-B261-ECC19B850969}"/>
              </c:ext>
            </c:extLst>
          </c:dPt>
          <c:dPt>
            <c:idx val="3"/>
            <c:bubble3D val="0"/>
            <c:spPr>
              <a:solidFill>
                <a:srgbClr val="E6E5EF"/>
              </a:solidFill>
              <a:ln w="9525" cap="flat">
                <a:noFill/>
                <a:miter lim="400000"/>
              </a:ln>
              <a:effectLst/>
            </c:spPr>
            <c:extLst>
              <c:ext xmlns:c16="http://schemas.microsoft.com/office/drawing/2014/chart" uri="{C3380CC4-5D6E-409C-BE32-E72D297353CC}">
                <c16:uniqueId val="{00000007-6B2A-0E4A-B261-ECC19B850969}"/>
              </c:ext>
            </c:extLst>
          </c:dPt>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25</c:v>
                </c:pt>
                <c:pt idx="3">
                  <c:v>35</c:v>
                </c:pt>
              </c:numCache>
            </c:numRef>
          </c:val>
          <c:extLst>
            <c:ext xmlns:c16="http://schemas.microsoft.com/office/drawing/2014/chart" uri="{C3380CC4-5D6E-409C-BE32-E72D297353CC}">
              <c16:uniqueId val="{00000008-6B2A-0E4A-B261-ECC19B850969}"/>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4.33541E-2"/>
          <c:y val="5.4371000000000003E-2"/>
          <c:w val="0.95164599999999999"/>
          <c:h val="0.84872599999999998"/>
        </c:manualLayout>
      </c:layout>
      <c:barChart>
        <c:barDir val="col"/>
        <c:grouping val="clustered"/>
        <c:varyColors val="0"/>
        <c:ser>
          <c:idx val="0"/>
          <c:order val="0"/>
          <c:tx>
            <c:strRef>
              <c:f>Sheet1!$A$2</c:f>
              <c:strCache>
                <c:ptCount val="1"/>
                <c:pt idx="0">
                  <c:v>Category 1</c:v>
                </c:pt>
              </c:strCache>
            </c:strRef>
          </c:tx>
          <c:spPr>
            <a:solidFill>
              <a:schemeClr val="accent1"/>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Sheet1!$B$2:$H$2</c:f>
              <c:numCache>
                <c:formatCode>General</c:formatCode>
                <c:ptCount val="7"/>
                <c:pt idx="0">
                  <c:v>17</c:v>
                </c:pt>
                <c:pt idx="1">
                  <c:v>26</c:v>
                </c:pt>
                <c:pt idx="2">
                  <c:v>53</c:v>
                </c:pt>
                <c:pt idx="3">
                  <c:v>96</c:v>
                </c:pt>
                <c:pt idx="4">
                  <c:v>87</c:v>
                </c:pt>
                <c:pt idx="5">
                  <c:v>51</c:v>
                </c:pt>
                <c:pt idx="6">
                  <c:v>32</c:v>
                </c:pt>
              </c:numCache>
            </c:numRef>
          </c:val>
          <c:extLst>
            <c:ext xmlns:c16="http://schemas.microsoft.com/office/drawing/2014/chart" uri="{C3380CC4-5D6E-409C-BE32-E72D297353CC}">
              <c16:uniqueId val="{00000000-37F2-0140-BD69-67E8962218C2}"/>
            </c:ext>
          </c:extLst>
        </c:ser>
        <c:ser>
          <c:idx val="1"/>
          <c:order val="1"/>
          <c:tx>
            <c:strRef>
              <c:f>Sheet1!$A$3</c:f>
              <c:strCache>
                <c:ptCount val="1"/>
                <c:pt idx="0">
                  <c:v>Category 2</c:v>
                </c:pt>
              </c:strCache>
            </c:strRef>
          </c:tx>
          <c:spPr>
            <a:solidFill>
              <a:schemeClr val="accent2"/>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Sheet1!$B$3:$H$3</c:f>
              <c:numCache>
                <c:formatCode>General</c:formatCode>
                <c:ptCount val="7"/>
                <c:pt idx="0">
                  <c:v>55</c:v>
                </c:pt>
                <c:pt idx="1">
                  <c:v>43</c:v>
                </c:pt>
                <c:pt idx="2">
                  <c:v>70</c:v>
                </c:pt>
                <c:pt idx="3">
                  <c:v>58</c:v>
                </c:pt>
                <c:pt idx="4">
                  <c:v>53</c:v>
                </c:pt>
                <c:pt idx="5">
                  <c:v>42</c:v>
                </c:pt>
                <c:pt idx="6">
                  <c:v>40</c:v>
                </c:pt>
              </c:numCache>
            </c:numRef>
          </c:val>
          <c:extLst>
            <c:ext xmlns:c16="http://schemas.microsoft.com/office/drawing/2014/chart" uri="{C3380CC4-5D6E-409C-BE32-E72D297353CC}">
              <c16:uniqueId val="{00000001-37F2-0140-BD69-67E8962218C2}"/>
            </c:ext>
          </c:extLst>
        </c:ser>
        <c:ser>
          <c:idx val="2"/>
          <c:order val="2"/>
          <c:tx>
            <c:strRef>
              <c:f>Sheet1!$A$4</c:f>
              <c:strCache>
                <c:ptCount val="1"/>
                <c:pt idx="0">
                  <c:v>Category 3</c:v>
                </c:pt>
              </c:strCache>
            </c:strRef>
          </c:tx>
          <c:spPr>
            <a:solidFill>
              <a:schemeClr val="accent3"/>
            </a:solidFill>
            <a:ln w="9525" cap="flat">
              <a:solidFill>
                <a:srgbClr val="F8F9F8"/>
              </a:solidFill>
              <a:prstDash val="solid"/>
              <a:round/>
            </a:ln>
            <a:effectLst/>
          </c:spPr>
          <c:invertIfNegative val="0"/>
          <c:cat>
            <c:strRef>
              <c:f>Sheet1!$B$1:$H$1</c:f>
              <c:strCache>
                <c:ptCount val="7"/>
                <c:pt idx="0">
                  <c:v>April</c:v>
                </c:pt>
                <c:pt idx="1">
                  <c:v>May</c:v>
                </c:pt>
                <c:pt idx="2">
                  <c:v>June</c:v>
                </c:pt>
                <c:pt idx="3">
                  <c:v>July</c:v>
                </c:pt>
                <c:pt idx="4">
                  <c:v>August</c:v>
                </c:pt>
                <c:pt idx="5">
                  <c:v>September</c:v>
                </c:pt>
                <c:pt idx="6">
                  <c:v>October</c:v>
                </c:pt>
              </c:strCache>
            </c:strRef>
          </c:cat>
          <c:val>
            <c:numRef>
              <c:f>Sheet1!$B$4:$H$4</c:f>
              <c:numCache>
                <c:formatCode>General</c:formatCode>
                <c:ptCount val="7"/>
                <c:pt idx="0">
                  <c:v>21</c:v>
                </c:pt>
                <c:pt idx="1">
                  <c:v>32</c:v>
                </c:pt>
                <c:pt idx="2">
                  <c:v>40</c:v>
                </c:pt>
                <c:pt idx="3">
                  <c:v>43</c:v>
                </c:pt>
                <c:pt idx="4">
                  <c:v>32</c:v>
                </c:pt>
                <c:pt idx="5">
                  <c:v>31</c:v>
                </c:pt>
                <c:pt idx="6">
                  <c:v>21</c:v>
                </c:pt>
              </c:numCache>
            </c:numRef>
          </c:val>
          <c:extLst>
            <c:ext xmlns:c16="http://schemas.microsoft.com/office/drawing/2014/chart" uri="{C3380CC4-5D6E-409C-BE32-E72D297353CC}">
              <c16:uniqueId val="{00000002-37F2-0140-BD69-67E8962218C2}"/>
            </c:ext>
          </c:extLst>
        </c:ser>
        <c:dLbls>
          <c:showLegendKey val="0"/>
          <c:showVal val="0"/>
          <c:showCatName val="0"/>
          <c:showSerName val="0"/>
          <c:showPercent val="0"/>
          <c:showBubbleSize val="0"/>
        </c:dLbls>
        <c:gapWidth val="50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E6E5EF"/>
            </a:solidFill>
            <a:prstDash val="solid"/>
            <a:round/>
          </a:ln>
        </c:spPr>
        <c:txPr>
          <a:bodyPr rot="0"/>
          <a:lstStyle/>
          <a:p>
            <a:pPr>
              <a:defRPr sz="1800" b="0" i="0" u="none" strike="noStrike">
                <a:solidFill>
                  <a:srgbClr val="8C8F98"/>
                </a:solidFill>
                <a:latin typeface="Open Sans"/>
              </a:defRPr>
            </a:pPr>
            <a:endParaRPr lang="fr-FR"/>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E6E5EF"/>
              </a:solidFill>
              <a:prstDash val="solid"/>
              <a:miter lim="400000"/>
            </a:ln>
          </c:spPr>
        </c:majorGridlines>
        <c:numFmt formatCode="General" sourceLinked="0"/>
        <c:majorTickMark val="out"/>
        <c:minorTickMark val="none"/>
        <c:tickLblPos val="nextTo"/>
        <c:spPr>
          <a:ln w="12700" cap="flat">
            <a:solidFill>
              <a:srgbClr val="E6E5EF"/>
            </a:solidFill>
            <a:prstDash val="solid"/>
            <a:round/>
          </a:ln>
        </c:spPr>
        <c:txPr>
          <a:bodyPr rot="0"/>
          <a:lstStyle/>
          <a:p>
            <a:pPr>
              <a:defRPr sz="1800" b="0" i="0" u="none" strike="noStrike">
                <a:solidFill>
                  <a:srgbClr val="8D9097"/>
                </a:solidFill>
                <a:latin typeface="Open Sans"/>
              </a:defRPr>
            </a:pPr>
            <a:endParaRPr lang="fr-FR"/>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3F87CD"/>
            </a:solidFill>
            <a:ln w="9525" cap="flat">
              <a:noFill/>
              <a:miter lim="400000"/>
            </a:ln>
            <a:effectLst/>
          </c:spPr>
          <c:dPt>
            <c:idx val="0"/>
            <c:bubble3D val="0"/>
            <c:spPr>
              <a:solidFill>
                <a:schemeClr val="accent2"/>
              </a:solidFill>
              <a:ln w="9525" cap="flat">
                <a:noFill/>
                <a:miter lim="400000"/>
              </a:ln>
              <a:effectLst/>
            </c:spPr>
            <c:extLst>
              <c:ext xmlns:c16="http://schemas.microsoft.com/office/drawing/2014/chart" uri="{C3380CC4-5D6E-409C-BE32-E72D297353CC}">
                <c16:uniqueId val="{00000001-8DFD-1C41-B75F-51BD2944D77E}"/>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8DFD-1C41-B75F-51BD2944D77E}"/>
              </c:ext>
            </c:extLst>
          </c:dPt>
          <c:cat>
            <c:strRef>
              <c:f>Sheet1!$B$1:$C$1</c:f>
              <c:strCache>
                <c:ptCount val="2"/>
                <c:pt idx="0">
                  <c:v>April</c:v>
                </c:pt>
                <c:pt idx="1">
                  <c:v>July</c:v>
                </c:pt>
              </c:strCache>
            </c:strRef>
          </c:cat>
          <c:val>
            <c:numRef>
              <c:f>Sheet1!$B$2:$C$2</c:f>
              <c:numCache>
                <c:formatCode>General</c:formatCode>
                <c:ptCount val="2"/>
                <c:pt idx="0">
                  <c:v>20</c:v>
                </c:pt>
                <c:pt idx="1">
                  <c:v>90</c:v>
                </c:pt>
              </c:numCache>
            </c:numRef>
          </c:val>
          <c:extLst>
            <c:ext xmlns:c16="http://schemas.microsoft.com/office/drawing/2014/chart" uri="{C3380CC4-5D6E-409C-BE32-E72D297353CC}">
              <c16:uniqueId val="{00000004-8DFD-1C41-B75F-51BD2944D77E}"/>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fr-FR"/>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Category</c:v>
                </c:pt>
              </c:strCache>
            </c:strRef>
          </c:tx>
          <c:spPr>
            <a:solidFill>
              <a:srgbClr val="50ADEA"/>
            </a:solidFill>
            <a:ln w="9525" cap="flat">
              <a:noFill/>
              <a:miter lim="400000"/>
            </a:ln>
            <a:effectLst/>
          </c:spPr>
          <c:dPt>
            <c:idx val="0"/>
            <c:bubble3D val="0"/>
            <c:spPr>
              <a:solidFill>
                <a:schemeClr val="accent1"/>
              </a:solidFill>
              <a:ln w="9525" cap="flat">
                <a:noFill/>
                <a:miter lim="400000"/>
              </a:ln>
              <a:effectLst/>
            </c:spPr>
            <c:extLst>
              <c:ext xmlns:c16="http://schemas.microsoft.com/office/drawing/2014/chart" uri="{C3380CC4-5D6E-409C-BE32-E72D297353CC}">
                <c16:uniqueId val="{00000001-E9FF-E541-8C6E-E85CC60EC798}"/>
              </c:ext>
            </c:extLst>
          </c:dPt>
          <c:dPt>
            <c:idx val="1"/>
            <c:bubble3D val="0"/>
            <c:spPr>
              <a:solidFill>
                <a:srgbClr val="E6E5EF"/>
              </a:solidFill>
              <a:ln w="9525" cap="flat">
                <a:noFill/>
                <a:miter lim="400000"/>
              </a:ln>
              <a:effectLst/>
            </c:spPr>
            <c:extLst>
              <c:ext xmlns:c16="http://schemas.microsoft.com/office/drawing/2014/chart" uri="{C3380CC4-5D6E-409C-BE32-E72D297353CC}">
                <c16:uniqueId val="{00000003-E9FF-E541-8C6E-E85CC60EC798}"/>
              </c:ext>
            </c:extLst>
          </c:dPt>
          <c:cat>
            <c:strRef>
              <c:f>Sheet1!$B$1:$C$1</c:f>
              <c:strCache>
                <c:ptCount val="2"/>
                <c:pt idx="0">
                  <c:v>April</c:v>
                </c:pt>
                <c:pt idx="1">
                  <c:v>July</c:v>
                </c:pt>
              </c:strCache>
            </c:strRef>
          </c:cat>
          <c:val>
            <c:numRef>
              <c:f>Sheet1!$B$2:$C$2</c:f>
              <c:numCache>
                <c:formatCode>General</c:formatCode>
                <c:ptCount val="2"/>
                <c:pt idx="0">
                  <c:v>91</c:v>
                </c:pt>
                <c:pt idx="1">
                  <c:v>35</c:v>
                </c:pt>
              </c:numCache>
            </c:numRef>
          </c:val>
          <c:extLst>
            <c:ext xmlns:c16="http://schemas.microsoft.com/office/drawing/2014/chart" uri="{C3380CC4-5D6E-409C-BE32-E72D297353CC}">
              <c16:uniqueId val="{00000004-E9FF-E541-8C6E-E85CC60EC798}"/>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6" name="Номер слайда"/>
          <p:cNvSpPr txBox="1">
            <a:spLocks noGrp="1"/>
          </p:cNvSpPr>
          <p:nvPr>
            <p:ph type="sldNum" sz="quarter" idx="2"/>
          </p:nvPr>
        </p:nvSpPr>
        <p:spPr>
          <a:xfrm>
            <a:off x="11959031" y="13081000"/>
            <a:ext cx="453238" cy="461059"/>
          </a:xfrm>
          <a:prstGeom prst="rect">
            <a:avLst/>
          </a:prstGeom>
        </p:spPr>
        <p:txBody>
          <a:bodyPr wrap="none"/>
          <a:lstStyle>
            <a:lvl1pPr>
              <a:defRPr sz="2400" b="0">
                <a:solidFill>
                  <a:srgbClr val="000000"/>
                </a:solidFill>
                <a:latin typeface="Helvetica Neue Light"/>
                <a:ea typeface="Helvetica Neue Light"/>
                <a:cs typeface="Helvetica Neue Light"/>
                <a:sym typeface="Helvetica Neue Light"/>
              </a:defRPr>
            </a:lvl1p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Blank_and_photo">
    <p:spTree>
      <p:nvGrpSpPr>
        <p:cNvPr id="1" name=""/>
        <p:cNvGrpSpPr/>
        <p:nvPr/>
      </p:nvGrpSpPr>
      <p:grpSpPr>
        <a:xfrm>
          <a:off x="0" y="0"/>
          <a:ext cx="0" cy="0"/>
          <a:chOff x="0" y="0"/>
          <a:chExt cx="0" cy="0"/>
        </a:xfrm>
      </p:grpSpPr>
      <p:sp>
        <p:nvSpPr>
          <p:cNvPr id="16" name="Номер слайда"/>
          <p:cNvSpPr txBox="1">
            <a:spLocks noGrp="1"/>
          </p:cNvSpPr>
          <p:nvPr>
            <p:ph type="sldNum" sz="quarter" idx="2"/>
          </p:nvPr>
        </p:nvSpPr>
        <p:spPr>
          <a:xfrm>
            <a:off x="11959031" y="13081000"/>
            <a:ext cx="453238" cy="461059"/>
          </a:xfrm>
          <a:prstGeom prst="rect">
            <a:avLst/>
          </a:prstGeom>
        </p:spPr>
        <p:txBody>
          <a:bodyPr wrap="none"/>
          <a:lstStyle>
            <a:lvl1pPr>
              <a:defRPr sz="2400" b="0">
                <a:solidFill>
                  <a:srgbClr val="000000"/>
                </a:solidFill>
                <a:latin typeface="Helvetica Neue Light"/>
                <a:ea typeface="Helvetica Neue Light"/>
                <a:cs typeface="Helvetica Neue Light"/>
                <a:sym typeface="Helvetica Neue Light"/>
              </a:defRPr>
            </a:lvl1pPr>
          </a:lstStyle>
          <a:p>
            <a:fld id="{86CB4B4D-7CA3-9044-876B-883B54F8677D}" type="slidenum">
              <a:t>‹N°›</a:t>
            </a:fld>
            <a:endParaRPr/>
          </a:p>
        </p:txBody>
      </p:sp>
      <p:sp>
        <p:nvSpPr>
          <p:cNvPr id="3" name="Объект 2">
            <a:extLst>
              <a:ext uri="{FF2B5EF4-FFF2-40B4-BE49-F238E27FC236}">
                <a16:creationId xmlns:a16="http://schemas.microsoft.com/office/drawing/2014/main" id="{B6E1B8D8-B920-B54B-9695-F3BA24432E4F}"/>
              </a:ext>
            </a:extLst>
          </p:cNvPr>
          <p:cNvSpPr>
            <a:spLocks noGrp="1"/>
          </p:cNvSpPr>
          <p:nvPr>
            <p:ph sz="quarter" idx="10" hasCustomPrompt="1"/>
          </p:nvPr>
        </p:nvSpPr>
        <p:spPr>
          <a:xfrm>
            <a:off x="4460162"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5" name="Объект 2">
            <a:extLst>
              <a:ext uri="{FF2B5EF4-FFF2-40B4-BE49-F238E27FC236}">
                <a16:creationId xmlns:a16="http://schemas.microsoft.com/office/drawing/2014/main" id="{98EA7391-882B-DA41-BCB8-930409F9A600}"/>
              </a:ext>
            </a:extLst>
          </p:cNvPr>
          <p:cNvSpPr>
            <a:spLocks noGrp="1"/>
          </p:cNvSpPr>
          <p:nvPr>
            <p:ph sz="quarter" idx="11" hasCustomPrompt="1"/>
          </p:nvPr>
        </p:nvSpPr>
        <p:spPr>
          <a:xfrm>
            <a:off x="6848798"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6" name="Объект 2">
            <a:extLst>
              <a:ext uri="{FF2B5EF4-FFF2-40B4-BE49-F238E27FC236}">
                <a16:creationId xmlns:a16="http://schemas.microsoft.com/office/drawing/2014/main" id="{2FB0C802-B277-F548-A8D7-8A5FD54AD630}"/>
              </a:ext>
            </a:extLst>
          </p:cNvPr>
          <p:cNvSpPr>
            <a:spLocks noGrp="1"/>
          </p:cNvSpPr>
          <p:nvPr>
            <p:ph sz="quarter" idx="12" hasCustomPrompt="1"/>
          </p:nvPr>
        </p:nvSpPr>
        <p:spPr>
          <a:xfrm>
            <a:off x="9237435"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7" name="Объект 2">
            <a:extLst>
              <a:ext uri="{FF2B5EF4-FFF2-40B4-BE49-F238E27FC236}">
                <a16:creationId xmlns:a16="http://schemas.microsoft.com/office/drawing/2014/main" id="{C1D836C8-A676-554D-A15E-0AB992E3FF42}"/>
              </a:ext>
            </a:extLst>
          </p:cNvPr>
          <p:cNvSpPr>
            <a:spLocks noGrp="1"/>
          </p:cNvSpPr>
          <p:nvPr>
            <p:ph sz="quarter" idx="13" hasCustomPrompt="1"/>
          </p:nvPr>
        </p:nvSpPr>
        <p:spPr>
          <a:xfrm>
            <a:off x="11626072"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8" name="Объект 2">
            <a:extLst>
              <a:ext uri="{FF2B5EF4-FFF2-40B4-BE49-F238E27FC236}">
                <a16:creationId xmlns:a16="http://schemas.microsoft.com/office/drawing/2014/main" id="{4187E1A5-0909-9842-8A5D-81657ABD7577}"/>
              </a:ext>
            </a:extLst>
          </p:cNvPr>
          <p:cNvSpPr>
            <a:spLocks noGrp="1"/>
          </p:cNvSpPr>
          <p:nvPr>
            <p:ph sz="quarter" idx="14" hasCustomPrompt="1"/>
          </p:nvPr>
        </p:nvSpPr>
        <p:spPr>
          <a:xfrm>
            <a:off x="14014709"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9" name="Объект 2">
            <a:extLst>
              <a:ext uri="{FF2B5EF4-FFF2-40B4-BE49-F238E27FC236}">
                <a16:creationId xmlns:a16="http://schemas.microsoft.com/office/drawing/2014/main" id="{3F3C4777-5F3B-A54B-B89A-A9468F93725F}"/>
              </a:ext>
            </a:extLst>
          </p:cNvPr>
          <p:cNvSpPr>
            <a:spLocks noGrp="1"/>
          </p:cNvSpPr>
          <p:nvPr>
            <p:ph sz="quarter" idx="15" hasCustomPrompt="1"/>
          </p:nvPr>
        </p:nvSpPr>
        <p:spPr>
          <a:xfrm>
            <a:off x="16403346"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
        <p:nvSpPr>
          <p:cNvPr id="10" name="Объект 2">
            <a:extLst>
              <a:ext uri="{FF2B5EF4-FFF2-40B4-BE49-F238E27FC236}">
                <a16:creationId xmlns:a16="http://schemas.microsoft.com/office/drawing/2014/main" id="{4FAB20B1-1F53-9C4D-BBDE-78FEE28A0580}"/>
              </a:ext>
            </a:extLst>
          </p:cNvPr>
          <p:cNvSpPr>
            <a:spLocks noGrp="1"/>
          </p:cNvSpPr>
          <p:nvPr>
            <p:ph sz="quarter" idx="16" hasCustomPrompt="1"/>
          </p:nvPr>
        </p:nvSpPr>
        <p:spPr>
          <a:xfrm>
            <a:off x="18791981" y="5178425"/>
            <a:ext cx="1679575" cy="1679575"/>
          </a:xfrm>
          <a:solidFill>
            <a:schemeClr val="accent4"/>
          </a:solidFill>
        </p:spPr>
        <p:txBody>
          <a:bodyPr>
            <a:normAutofit/>
          </a:bodyPr>
          <a:lstStyle>
            <a:lvl1pPr>
              <a:defRPr sz="1200">
                <a:solidFill>
                  <a:schemeClr val="bg2"/>
                </a:solidFill>
              </a:defRPr>
            </a:lvl1pPr>
          </a:lstStyle>
          <a:p>
            <a:pPr lvl="0"/>
            <a:r>
              <a:rPr lang="en-US" sz="1200" dirty="0" err="1"/>
              <a:t>img</a:t>
            </a:r>
            <a:endParaRPr lang="ru-RU" dirty="0"/>
          </a:p>
        </p:txBody>
      </p:sp>
    </p:spTree>
    <p:extLst>
      <p:ext uri="{BB962C8B-B14F-4D97-AF65-F5344CB8AC3E}">
        <p14:creationId xmlns:p14="http://schemas.microsoft.com/office/powerpoint/2010/main" val="194599481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with Photo 2">
    <p:spTree>
      <p:nvGrpSpPr>
        <p:cNvPr id="1" name=""/>
        <p:cNvGrpSpPr/>
        <p:nvPr/>
      </p:nvGrpSpPr>
      <p:grpSpPr>
        <a:xfrm>
          <a:off x="0" y="0"/>
          <a:ext cx="0" cy="0"/>
          <a:chOff x="0" y="0"/>
          <a:chExt cx="0" cy="0"/>
        </a:xfrm>
      </p:grpSpPr>
      <p:sp>
        <p:nvSpPr>
          <p:cNvPr id="23" name="Рисунок 4"/>
          <p:cNvSpPr>
            <a:spLocks noGrp="1"/>
          </p:cNvSpPr>
          <p:nvPr>
            <p:ph type="pic" sz="quarter" idx="13" hasCustomPrompt="1"/>
          </p:nvPr>
        </p:nvSpPr>
        <p:spPr>
          <a:xfrm>
            <a:off x="2149475" y="8537901"/>
            <a:ext cx="1943100"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4" name="Рисунок 4"/>
          <p:cNvSpPr>
            <a:spLocks noGrp="1"/>
          </p:cNvSpPr>
          <p:nvPr>
            <p:ph type="pic" sz="quarter" idx="14" hasCustomPrompt="1"/>
          </p:nvPr>
        </p:nvSpPr>
        <p:spPr>
          <a:xfrm>
            <a:off x="4768577"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5" name="Рисунок 4"/>
          <p:cNvSpPr>
            <a:spLocks noGrp="1"/>
          </p:cNvSpPr>
          <p:nvPr>
            <p:ph type="pic" sz="quarter" idx="15" hasCustomPrompt="1"/>
          </p:nvPr>
        </p:nvSpPr>
        <p:spPr>
          <a:xfrm>
            <a:off x="7387680"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6" name="Рисунок 4"/>
          <p:cNvSpPr>
            <a:spLocks noGrp="1"/>
          </p:cNvSpPr>
          <p:nvPr>
            <p:ph type="pic" sz="quarter" idx="16" hasCustomPrompt="1"/>
          </p:nvPr>
        </p:nvSpPr>
        <p:spPr>
          <a:xfrm>
            <a:off x="10006783"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7" name="Рисунок 4"/>
          <p:cNvSpPr>
            <a:spLocks noGrp="1"/>
          </p:cNvSpPr>
          <p:nvPr>
            <p:ph type="pic" sz="quarter" idx="17" hasCustomPrompt="1"/>
          </p:nvPr>
        </p:nvSpPr>
        <p:spPr>
          <a:xfrm>
            <a:off x="12625886"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8" name="Рисунок 4"/>
          <p:cNvSpPr>
            <a:spLocks noGrp="1"/>
          </p:cNvSpPr>
          <p:nvPr>
            <p:ph type="pic" sz="quarter" idx="18" hasCustomPrompt="1"/>
          </p:nvPr>
        </p:nvSpPr>
        <p:spPr>
          <a:xfrm>
            <a:off x="15244990"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29" name="Рисунок 4"/>
          <p:cNvSpPr>
            <a:spLocks noGrp="1"/>
          </p:cNvSpPr>
          <p:nvPr>
            <p:ph type="pic" sz="quarter" idx="19" hasCustomPrompt="1"/>
          </p:nvPr>
        </p:nvSpPr>
        <p:spPr>
          <a:xfrm>
            <a:off x="17864092"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0" name="Рисунок 4"/>
          <p:cNvSpPr>
            <a:spLocks noGrp="1"/>
          </p:cNvSpPr>
          <p:nvPr>
            <p:ph type="pic" sz="quarter" idx="20" hasCustomPrompt="1"/>
          </p:nvPr>
        </p:nvSpPr>
        <p:spPr>
          <a:xfrm>
            <a:off x="20483194" y="8537901"/>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1" name="Рисунок 4"/>
          <p:cNvSpPr>
            <a:spLocks noGrp="1"/>
          </p:cNvSpPr>
          <p:nvPr>
            <p:ph type="pic" sz="quarter" idx="21" hasCustomPrompt="1"/>
          </p:nvPr>
        </p:nvSpPr>
        <p:spPr>
          <a:xfrm>
            <a:off x="2149475" y="5806440"/>
            <a:ext cx="1943100"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2" name="Рисунок 4"/>
          <p:cNvSpPr>
            <a:spLocks noGrp="1"/>
          </p:cNvSpPr>
          <p:nvPr>
            <p:ph type="pic" sz="quarter" idx="22" hasCustomPrompt="1"/>
          </p:nvPr>
        </p:nvSpPr>
        <p:spPr>
          <a:xfrm>
            <a:off x="4768577"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3" name="Рисунок 4"/>
          <p:cNvSpPr>
            <a:spLocks noGrp="1"/>
          </p:cNvSpPr>
          <p:nvPr>
            <p:ph type="pic" sz="quarter" idx="23" hasCustomPrompt="1"/>
          </p:nvPr>
        </p:nvSpPr>
        <p:spPr>
          <a:xfrm>
            <a:off x="7387680"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4" name="Рисунок 4"/>
          <p:cNvSpPr>
            <a:spLocks noGrp="1"/>
          </p:cNvSpPr>
          <p:nvPr>
            <p:ph type="pic" sz="quarter" idx="24" hasCustomPrompt="1"/>
          </p:nvPr>
        </p:nvSpPr>
        <p:spPr>
          <a:xfrm>
            <a:off x="10006783"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5" name="Рисунок 4"/>
          <p:cNvSpPr>
            <a:spLocks noGrp="1"/>
          </p:cNvSpPr>
          <p:nvPr>
            <p:ph type="pic" sz="quarter" idx="25" hasCustomPrompt="1"/>
          </p:nvPr>
        </p:nvSpPr>
        <p:spPr>
          <a:xfrm>
            <a:off x="12625886"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6" name="Рисунок 4"/>
          <p:cNvSpPr>
            <a:spLocks noGrp="1"/>
          </p:cNvSpPr>
          <p:nvPr>
            <p:ph type="pic" sz="quarter" idx="26" hasCustomPrompt="1"/>
          </p:nvPr>
        </p:nvSpPr>
        <p:spPr>
          <a:xfrm>
            <a:off x="15244990"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7" name="Рисунок 4"/>
          <p:cNvSpPr>
            <a:spLocks noGrp="1"/>
          </p:cNvSpPr>
          <p:nvPr>
            <p:ph type="pic" sz="quarter" idx="27" hasCustomPrompt="1"/>
          </p:nvPr>
        </p:nvSpPr>
        <p:spPr>
          <a:xfrm>
            <a:off x="17864092"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8" name="Рисунок 4"/>
          <p:cNvSpPr>
            <a:spLocks noGrp="1"/>
          </p:cNvSpPr>
          <p:nvPr>
            <p:ph type="pic" sz="quarter" idx="28" hasCustomPrompt="1"/>
          </p:nvPr>
        </p:nvSpPr>
        <p:spPr>
          <a:xfrm>
            <a:off x="20483194" y="5806440"/>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39" name="Рисунок 4"/>
          <p:cNvSpPr>
            <a:spLocks noGrp="1"/>
          </p:cNvSpPr>
          <p:nvPr>
            <p:ph type="pic" sz="quarter" idx="29" hasCustomPrompt="1"/>
          </p:nvPr>
        </p:nvSpPr>
        <p:spPr>
          <a:xfrm>
            <a:off x="2149475" y="3234999"/>
            <a:ext cx="1943100" cy="1943101"/>
          </a:xfrm>
          <a:prstGeom prst="rect">
            <a:avLst/>
          </a:prstGeom>
          <a:solidFill>
            <a:schemeClr val="accent4"/>
          </a:solidFill>
        </p:spPr>
        <p:txBody>
          <a:bodyPr lIns="91439" tIns="45719" rIns="91439" bIns="45719" anchor="t">
            <a:noAutofit/>
          </a:bodyPr>
          <a:lstStyle>
            <a:lvl1pPr>
              <a:defRPr sz="1400">
                <a:solidFill>
                  <a:schemeClr val="bg2"/>
                </a:solidFill>
              </a:defRPr>
            </a:lvl1pPr>
          </a:lstStyle>
          <a:p>
            <a:r>
              <a:rPr lang="en-US" dirty="0"/>
              <a:t>IMG</a:t>
            </a:r>
            <a:endParaRPr dirty="0"/>
          </a:p>
        </p:txBody>
      </p:sp>
      <p:sp>
        <p:nvSpPr>
          <p:cNvPr id="40" name="Рисунок 4"/>
          <p:cNvSpPr>
            <a:spLocks noGrp="1"/>
          </p:cNvSpPr>
          <p:nvPr>
            <p:ph type="pic" sz="quarter" idx="30" hasCustomPrompt="1"/>
          </p:nvPr>
        </p:nvSpPr>
        <p:spPr>
          <a:xfrm>
            <a:off x="4768577"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1" name="Рисунок 4"/>
          <p:cNvSpPr>
            <a:spLocks noGrp="1"/>
          </p:cNvSpPr>
          <p:nvPr>
            <p:ph type="pic" sz="quarter" idx="31" hasCustomPrompt="1"/>
          </p:nvPr>
        </p:nvSpPr>
        <p:spPr>
          <a:xfrm>
            <a:off x="7387680"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2" name="Рисунок 4"/>
          <p:cNvSpPr>
            <a:spLocks noGrp="1"/>
          </p:cNvSpPr>
          <p:nvPr>
            <p:ph type="pic" sz="quarter" idx="32" hasCustomPrompt="1"/>
          </p:nvPr>
        </p:nvSpPr>
        <p:spPr>
          <a:xfrm>
            <a:off x="10006783"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3" name="Рисунок 4"/>
          <p:cNvSpPr>
            <a:spLocks noGrp="1"/>
          </p:cNvSpPr>
          <p:nvPr>
            <p:ph type="pic" sz="quarter" idx="33" hasCustomPrompt="1"/>
          </p:nvPr>
        </p:nvSpPr>
        <p:spPr>
          <a:xfrm>
            <a:off x="12625886"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4" name="Рисунок 4"/>
          <p:cNvSpPr>
            <a:spLocks noGrp="1"/>
          </p:cNvSpPr>
          <p:nvPr>
            <p:ph type="pic" sz="quarter" idx="34" hasCustomPrompt="1"/>
          </p:nvPr>
        </p:nvSpPr>
        <p:spPr>
          <a:xfrm>
            <a:off x="15244990"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5" name="Рисунок 4"/>
          <p:cNvSpPr>
            <a:spLocks noGrp="1"/>
          </p:cNvSpPr>
          <p:nvPr>
            <p:ph type="pic" sz="quarter" idx="35" hasCustomPrompt="1"/>
          </p:nvPr>
        </p:nvSpPr>
        <p:spPr>
          <a:xfrm>
            <a:off x="17864092"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6" name="Рисунок 4"/>
          <p:cNvSpPr>
            <a:spLocks noGrp="1"/>
          </p:cNvSpPr>
          <p:nvPr>
            <p:ph type="pic" sz="quarter" idx="36" hasCustomPrompt="1"/>
          </p:nvPr>
        </p:nvSpPr>
        <p:spPr>
          <a:xfrm>
            <a:off x="20483194" y="3234999"/>
            <a:ext cx="1943101" cy="1943101"/>
          </a:xfrm>
          <a:prstGeom prst="rect">
            <a:avLst/>
          </a:prstGeom>
          <a:solidFill>
            <a:schemeClr val="accent4"/>
          </a:solidFill>
        </p:spPr>
        <p:txBody>
          <a:bodyPr lIns="91439" tIns="45719" rIns="91439" bIns="45719" anchor="t">
            <a:noAutofit/>
          </a:bodyPr>
          <a:lstStyle>
            <a:lvl1pPr marL="635000" marR="0" indent="-635000" algn="l" defTabSz="825500" rtl="0" eaLnBrk="1" fontAlgn="auto" latinLnBrk="0" hangingPunct="1">
              <a:lnSpc>
                <a:spcPct val="100000"/>
              </a:lnSpc>
              <a:spcBef>
                <a:spcPts val="5900"/>
              </a:spcBef>
              <a:spcAft>
                <a:spcPts val="0"/>
              </a:spcAft>
              <a:buClrTx/>
              <a:buSzPct val="125000"/>
              <a:buFontTx/>
              <a:buChar char="•"/>
              <a:tabLst/>
              <a:defRPr sz="1400">
                <a:solidFill>
                  <a:schemeClr val="bg2"/>
                </a:solidFill>
              </a:defRPr>
            </a:lvl1pPr>
          </a:lstStyle>
          <a:p>
            <a:pPr marL="635000" marR="0" lvl="0" indent="-635000" algn="l" defTabSz="825500" rtl="0" eaLnBrk="1" fontAlgn="auto" latinLnBrk="0" hangingPunct="1">
              <a:lnSpc>
                <a:spcPct val="100000"/>
              </a:lnSpc>
              <a:spcBef>
                <a:spcPts val="5900"/>
              </a:spcBef>
              <a:spcAft>
                <a:spcPts val="0"/>
              </a:spcAft>
              <a:buClrTx/>
              <a:buSzPct val="125000"/>
              <a:buFontTx/>
              <a:buChar char="•"/>
              <a:tabLst/>
              <a:defRPr/>
            </a:pPr>
            <a:r>
              <a:rPr lang="en-US" dirty="0"/>
              <a:t>IMG</a:t>
            </a:r>
          </a:p>
          <a:p>
            <a:endParaRPr dirty="0"/>
          </a:p>
        </p:txBody>
      </p:sp>
      <p:sp>
        <p:nvSpPr>
          <p:cNvPr id="47" name="Номер слайда"/>
          <p:cNvSpPr txBox="1">
            <a:spLocks noGrp="1"/>
          </p:cNvSpPr>
          <p:nvPr>
            <p:ph type="sldNum" sz="quarter" idx="2"/>
          </p:nvPr>
        </p:nvSpPr>
        <p:spPr>
          <a:prstGeom prst="rect">
            <a:avLst/>
          </a:prstGeom>
        </p:spPr>
        <p:txBody>
          <a:bodyPr/>
          <a:lstStyle>
            <a:lvl1pPr>
              <a:defRPr>
                <a:solidFill>
                  <a:schemeClr val="accent1"/>
                </a:solidFill>
              </a:defRPr>
            </a:lvl1pPr>
          </a:lstStyle>
          <a:p>
            <a:fld id="{86CB4B4D-7CA3-9044-876B-883B54F8677D}" type="slidenum">
              <a:rPr lang="ru-RU" smtClean="0"/>
              <a:pPr/>
              <a:t>‹N°›</a:t>
            </a:fld>
            <a:endParaRPr lang="ru-RU"/>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Прямоугольник"/>
          <p:cNvSpPr/>
          <p:nvPr/>
        </p:nvSpPr>
        <p:spPr>
          <a:xfrm>
            <a:off x="8466" y="8466"/>
            <a:ext cx="1517651" cy="13699067"/>
          </a:xfrm>
          <a:prstGeom prst="rect">
            <a:avLst/>
          </a:prstGeom>
          <a:solidFill>
            <a:srgbClr val="E5E5EF"/>
          </a:solidFill>
          <a:ln w="12700">
            <a:miter lim="400000"/>
          </a:ln>
        </p:spPr>
        <p:txBody>
          <a:bodyPr lIns="0" tIns="0" rIns="0" bIns="0" anchor="ctr"/>
          <a:lstStyle/>
          <a:p>
            <a:endParaRPr/>
          </a:p>
        </p:txBody>
      </p:sp>
      <p:grpSp>
        <p:nvGrpSpPr>
          <p:cNvPr id="5" name="Группа"/>
          <p:cNvGrpSpPr/>
          <p:nvPr/>
        </p:nvGrpSpPr>
        <p:grpSpPr>
          <a:xfrm>
            <a:off x="483752" y="469767"/>
            <a:ext cx="668680" cy="669132"/>
            <a:chOff x="0" y="0"/>
            <a:chExt cx="668678" cy="669131"/>
          </a:xfrm>
        </p:grpSpPr>
        <p:sp>
          <p:nvSpPr>
            <p:cNvPr id="3" name="Фигура"/>
            <p:cNvSpPr/>
            <p:nvPr/>
          </p:nvSpPr>
          <p:spPr>
            <a:xfrm>
              <a:off x="0" y="0"/>
              <a:ext cx="668679" cy="669132"/>
            </a:xfrm>
            <a:custGeom>
              <a:avLst/>
              <a:gdLst/>
              <a:ahLst/>
              <a:cxnLst>
                <a:cxn ang="0">
                  <a:pos x="wd2" y="hd2"/>
                </a:cxn>
                <a:cxn ang="5400000">
                  <a:pos x="wd2" y="hd2"/>
                </a:cxn>
                <a:cxn ang="10800000">
                  <a:pos x="wd2" y="hd2"/>
                </a:cxn>
                <a:cxn ang="16200000">
                  <a:pos x="wd2" y="hd2"/>
                </a:cxn>
              </a:cxnLst>
              <a:rect l="0" t="0" r="r" b="b"/>
              <a:pathLst>
                <a:path w="21600" h="21600" extrusionOk="0">
                  <a:moveTo>
                    <a:pt x="10796" y="0"/>
                  </a:moveTo>
                  <a:cubicBezTo>
                    <a:pt x="8031" y="0"/>
                    <a:pt x="5268" y="1054"/>
                    <a:pt x="3158" y="3162"/>
                  </a:cubicBezTo>
                  <a:cubicBezTo>
                    <a:pt x="1254" y="5064"/>
                    <a:pt x="218" y="7500"/>
                    <a:pt x="32" y="9988"/>
                  </a:cubicBezTo>
                  <a:lnTo>
                    <a:pt x="0" y="21600"/>
                  </a:lnTo>
                  <a:lnTo>
                    <a:pt x="5257" y="21600"/>
                  </a:lnTo>
                  <a:lnTo>
                    <a:pt x="5266" y="10481"/>
                  </a:lnTo>
                  <a:cubicBezTo>
                    <a:pt x="5317" y="9156"/>
                    <a:pt x="5840" y="7854"/>
                    <a:pt x="6839" y="6844"/>
                  </a:cubicBezTo>
                  <a:cubicBezTo>
                    <a:pt x="7927" y="5745"/>
                    <a:pt x="9362" y="5202"/>
                    <a:pt x="10796" y="5204"/>
                  </a:cubicBezTo>
                  <a:cubicBezTo>
                    <a:pt x="12228" y="5206"/>
                    <a:pt x="13662" y="5752"/>
                    <a:pt x="14755" y="6844"/>
                  </a:cubicBezTo>
                  <a:cubicBezTo>
                    <a:pt x="16941" y="9027"/>
                    <a:pt x="16941" y="12566"/>
                    <a:pt x="14755" y="14751"/>
                  </a:cubicBezTo>
                  <a:cubicBezTo>
                    <a:pt x="13782" y="15723"/>
                    <a:pt x="12541" y="16264"/>
                    <a:pt x="11269" y="16367"/>
                  </a:cubicBezTo>
                  <a:cubicBezTo>
                    <a:pt x="11267" y="16367"/>
                    <a:pt x="11263" y="16367"/>
                    <a:pt x="11261" y="16367"/>
                  </a:cubicBezTo>
                  <a:cubicBezTo>
                    <a:pt x="10025" y="16366"/>
                    <a:pt x="8791" y="16366"/>
                    <a:pt x="7556" y="16367"/>
                  </a:cubicBezTo>
                  <a:lnTo>
                    <a:pt x="7556" y="21600"/>
                  </a:lnTo>
                  <a:lnTo>
                    <a:pt x="10974" y="21600"/>
                  </a:lnTo>
                  <a:lnTo>
                    <a:pt x="10974" y="21585"/>
                  </a:lnTo>
                  <a:cubicBezTo>
                    <a:pt x="13679" y="21541"/>
                    <a:pt x="16372" y="20495"/>
                    <a:pt x="18436" y="18432"/>
                  </a:cubicBezTo>
                  <a:cubicBezTo>
                    <a:pt x="20546" y="16324"/>
                    <a:pt x="21600" y="13560"/>
                    <a:pt x="21600" y="10797"/>
                  </a:cubicBezTo>
                  <a:cubicBezTo>
                    <a:pt x="21600" y="8034"/>
                    <a:pt x="20546" y="5270"/>
                    <a:pt x="18436" y="3162"/>
                  </a:cubicBezTo>
                  <a:cubicBezTo>
                    <a:pt x="16327" y="1054"/>
                    <a:pt x="13561" y="0"/>
                    <a:pt x="10796" y="0"/>
                  </a:cubicBez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4" name="Фигура"/>
            <p:cNvSpPr/>
            <p:nvPr/>
          </p:nvSpPr>
          <p:spPr>
            <a:xfrm>
              <a:off x="228197" y="230104"/>
              <a:ext cx="208936" cy="208930"/>
            </a:xfrm>
            <a:custGeom>
              <a:avLst/>
              <a:gdLst/>
              <a:ahLst/>
              <a:cxnLst>
                <a:cxn ang="0">
                  <a:pos x="wd2" y="hd2"/>
                </a:cxn>
                <a:cxn ang="5400000">
                  <a:pos x="wd2" y="hd2"/>
                </a:cxn>
                <a:cxn ang="10800000">
                  <a:pos x="wd2" y="hd2"/>
                </a:cxn>
                <a:cxn ang="16200000">
                  <a:pos x="wd2" y="hd2"/>
                </a:cxn>
              </a:cxnLst>
              <a:rect l="0" t="0" r="r" b="b"/>
              <a:pathLst>
                <a:path w="19678" h="20594" extrusionOk="0">
                  <a:moveTo>
                    <a:pt x="9839" y="0"/>
                  </a:moveTo>
                  <a:cubicBezTo>
                    <a:pt x="7321" y="0"/>
                    <a:pt x="4804" y="1005"/>
                    <a:pt x="2882" y="3016"/>
                  </a:cubicBezTo>
                  <a:cubicBezTo>
                    <a:pt x="-961" y="7038"/>
                    <a:pt x="-961" y="13556"/>
                    <a:pt x="2882" y="17578"/>
                  </a:cubicBezTo>
                  <a:cubicBezTo>
                    <a:pt x="6725" y="21600"/>
                    <a:pt x="12953" y="21600"/>
                    <a:pt x="16796" y="17578"/>
                  </a:cubicBezTo>
                  <a:cubicBezTo>
                    <a:pt x="20639" y="13556"/>
                    <a:pt x="20639" y="7038"/>
                    <a:pt x="16796" y="3016"/>
                  </a:cubicBezTo>
                  <a:cubicBezTo>
                    <a:pt x="14874" y="1005"/>
                    <a:pt x="12357" y="0"/>
                    <a:pt x="9839" y="0"/>
                  </a:cubicBezTo>
                  <a:close/>
                </a:path>
              </a:pathLst>
            </a:custGeom>
            <a:solidFill>
              <a:schemeClr val="accent1"/>
            </a:solidFill>
            <a:ln w="12700" cap="flat">
              <a:noFill/>
              <a:miter lim="400000"/>
            </a:ln>
            <a:effectLst/>
          </p:spPr>
          <p:txBody>
            <a:bodyPr wrap="square" lIns="0" tIns="0" rIns="0" bIns="0" numCol="1" anchor="ctr">
              <a:noAutofit/>
            </a:bodyPr>
            <a:lstStyle/>
            <a:p>
              <a:endParaRPr/>
            </a:p>
          </p:txBody>
        </p:sp>
      </p:grpSp>
      <p:sp>
        <p:nvSpPr>
          <p:cNvPr id="6" name="Professional Template"/>
          <p:cNvSpPr txBox="1"/>
          <p:nvPr/>
        </p:nvSpPr>
        <p:spPr>
          <a:xfrm rot="5400000">
            <a:off x="-1314271" y="3417635"/>
            <a:ext cx="416947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spc="360">
                <a:solidFill>
                  <a:srgbClr val="FFFFFF"/>
                </a:solidFill>
                <a:latin typeface="OpenSans-Bold"/>
                <a:ea typeface="OpenSans-Bold"/>
                <a:cs typeface="OpenSans-Bold"/>
                <a:sym typeface="OpenSans-Bold"/>
              </a:defRPr>
            </a:lvl1pPr>
          </a:lstStyle>
          <a:p>
            <a:r>
              <a:t>Professional Template</a:t>
            </a:r>
          </a:p>
        </p:txBody>
      </p:sp>
      <p:sp>
        <p:nvSpPr>
          <p:cNvPr id="7" name="Номер слайда"/>
          <p:cNvSpPr txBox="1">
            <a:spLocks noGrp="1"/>
          </p:cNvSpPr>
          <p:nvPr>
            <p:ph type="sldNum" sz="quarter" idx="2"/>
          </p:nvPr>
        </p:nvSpPr>
        <p:spPr>
          <a:xfrm>
            <a:off x="533122" y="12280900"/>
            <a:ext cx="569939" cy="441146"/>
          </a:xfrm>
          <a:prstGeom prst="rect">
            <a:avLst/>
          </a:prstGeom>
          <a:ln w="12700">
            <a:miter lim="400000"/>
          </a:ln>
        </p:spPr>
        <p:txBody>
          <a:bodyPr lIns="50800" tIns="50800" rIns="50800" bIns="50800">
            <a:spAutoFit/>
          </a:bodyPr>
          <a:lstStyle>
            <a:lvl1pPr>
              <a:defRPr sz="2200" b="1">
                <a:solidFill>
                  <a:schemeClr val="accent1"/>
                </a:solidFill>
                <a:latin typeface="OpenSans-Bold"/>
                <a:ea typeface="OpenSans-Bold"/>
                <a:cs typeface="OpenSans-Bold"/>
                <a:sym typeface="OpenSans-Bold"/>
              </a:defRPr>
            </a:lvl1pPr>
          </a:lstStyle>
          <a:p>
            <a:fld id="{86CB4B4D-7CA3-9044-876B-883B54F8677D}" type="slidenum">
              <a:rPr lang="ru-RU" smtClean="0"/>
              <a:pPr/>
              <a:t>‹N°›</a:t>
            </a:fld>
            <a:endParaRPr lang="ru-RU"/>
          </a:p>
        </p:txBody>
      </p:sp>
      <p:sp>
        <p:nvSpPr>
          <p:cNvPr id="8" name="Текст заголовка"/>
          <p:cNvSpPr txBox="1">
            <a:spLocks noGrp="1"/>
          </p:cNvSpPr>
          <p:nvPr>
            <p:ph type="title"/>
          </p:nvPr>
        </p:nvSpPr>
        <p:spPr>
          <a:xfrm>
            <a:off x="1219200" y="449643"/>
            <a:ext cx="21945600" cy="2485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Текст заголовка</a:t>
            </a:r>
          </a:p>
        </p:txBody>
      </p:sp>
      <p:sp>
        <p:nvSpPr>
          <p:cNvPr id="9" name="Уровень текста 1…"/>
          <p:cNvSpPr txBox="1">
            <a:spLocks noGrp="1"/>
          </p:cNvSpPr>
          <p:nvPr>
            <p:ph type="body" idx="1"/>
          </p:nvPr>
        </p:nvSpPr>
        <p:spPr>
          <a:xfrm>
            <a:off x="1219200" y="2934906"/>
            <a:ext cx="21945600" cy="9582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j-lt"/>
          <a:ea typeface="+mj-ea"/>
          <a:cs typeface="+mj-cs"/>
          <a:sym typeface="Helvetica Neue"/>
        </a:defRPr>
      </a:lvl9pPr>
    </p:bodyStyle>
    <p:otherStyle>
      <a:lvl1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1pPr>
      <a:lvl2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2pPr>
      <a:lvl3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3pPr>
      <a:lvl4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4pPr>
      <a:lvl5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5pPr>
      <a:lvl6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6pPr>
      <a:lvl7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7pPr>
      <a:lvl8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8pPr>
      <a:lvl9pPr marL="0" marR="0" indent="0" algn="ctr" defTabSz="825500" latinLnBrk="0">
        <a:lnSpc>
          <a:spcPct val="100000"/>
        </a:lnSpc>
        <a:spcBef>
          <a:spcPts val="0"/>
        </a:spcBef>
        <a:spcAft>
          <a:spcPts val="0"/>
        </a:spcAft>
        <a:buClrTx/>
        <a:buSzTx/>
        <a:buFontTx/>
        <a:buNone/>
        <a:tabLst/>
        <a:defRPr sz="2200" b="1" i="0" u="none" strike="noStrike" cap="none" spc="0" baseline="0">
          <a:solidFill>
            <a:schemeClr val="tx1"/>
          </a:solidFill>
          <a:uFillTx/>
          <a:latin typeface="+mn-lt"/>
          <a:ea typeface="+mn-ea"/>
          <a:cs typeface="+mn-cs"/>
          <a:sym typeface="OpenSans-Bol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 Id="rId5" Type="http://schemas.openxmlformats.org/officeDocument/2006/relationships/chart" Target="../charts/chart11.xml"/><Relationship Id="rId4" Type="http://schemas.openxmlformats.org/officeDocument/2006/relationships/chart" Target="../charts/chart10.xml"/></Relationships>
</file>

<file path=ppt/slides/_rels/slide1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xml"/><Relationship Id="rId4" Type="http://schemas.openxmlformats.org/officeDocument/2006/relationships/chart" Target="../charts/char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19.xml"/><Relationship Id="rId7" Type="http://schemas.openxmlformats.org/officeDocument/2006/relationships/chart" Target="../charts/chart23.xml"/><Relationship Id="rId2" Type="http://schemas.openxmlformats.org/officeDocument/2006/relationships/chart" Target="../charts/chart18.xml"/><Relationship Id="rId1" Type="http://schemas.openxmlformats.org/officeDocument/2006/relationships/slideLayout" Target="../slideLayouts/slideLayout1.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_rels/slide19.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1.xml"/><Relationship Id="rId6" Type="http://schemas.openxmlformats.org/officeDocument/2006/relationships/chart" Target="../charts/chart28.xml"/><Relationship Id="rId5" Type="http://schemas.openxmlformats.org/officeDocument/2006/relationships/chart" Target="../charts/chart27.xml"/><Relationship Id="rId4" Type="http://schemas.openxmlformats.org/officeDocument/2006/relationships/chart" Target="../charts/char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chart" Target="../charts/chart35.xml"/><Relationship Id="rId3" Type="http://schemas.openxmlformats.org/officeDocument/2006/relationships/chart" Target="../charts/chart30.xml"/><Relationship Id="rId7" Type="http://schemas.openxmlformats.org/officeDocument/2006/relationships/chart" Target="../charts/chart34.xml"/><Relationship Id="rId2" Type="http://schemas.openxmlformats.org/officeDocument/2006/relationships/chart" Target="../charts/chart29.xml"/><Relationship Id="rId1" Type="http://schemas.openxmlformats.org/officeDocument/2006/relationships/slideLayout" Target="../slideLayouts/slideLayout1.xml"/><Relationship Id="rId6" Type="http://schemas.openxmlformats.org/officeDocument/2006/relationships/chart" Target="../charts/chart33.xml"/><Relationship Id="rId5" Type="http://schemas.openxmlformats.org/officeDocument/2006/relationships/chart" Target="../charts/chart32.xml"/><Relationship Id="rId4" Type="http://schemas.openxmlformats.org/officeDocument/2006/relationships/chart" Target="../charts/chart31.xml"/></Relationships>
</file>

<file path=ppt/slides/_rels/slide21.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chart" Target="../charts/chart37.xml"/><Relationship Id="rId1" Type="http://schemas.openxmlformats.org/officeDocument/2006/relationships/slideLayout" Target="../slideLayouts/slideLayout1.xml"/><Relationship Id="rId4" Type="http://schemas.openxmlformats.org/officeDocument/2006/relationships/chart" Target="../charts/chart39.xml"/></Relationships>
</file>

<file path=ppt/slides/_rels/slide23.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chart" Target="../charts/chart4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chart" Target="../charts/chart43.xml"/><Relationship Id="rId1" Type="http://schemas.openxmlformats.org/officeDocument/2006/relationships/slideLayout" Target="../slideLayouts/slideLayout1.xml"/><Relationship Id="rId5" Type="http://schemas.openxmlformats.org/officeDocument/2006/relationships/chart" Target="../charts/chart46.xml"/><Relationship Id="rId4" Type="http://schemas.openxmlformats.org/officeDocument/2006/relationships/chart" Target="../charts/chart45.xml"/></Relationships>
</file>

<file path=ppt/slides/_rels/slide26.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chart" Target="../charts/chart47.xml"/><Relationship Id="rId1" Type="http://schemas.openxmlformats.org/officeDocument/2006/relationships/slideLayout" Target="../slideLayouts/slideLayout1.xml"/><Relationship Id="rId4" Type="http://schemas.openxmlformats.org/officeDocument/2006/relationships/chart" Target="../charts/chart4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chart" Target="../charts/chart5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chart" Target="../charts/chart51.xml"/><Relationship Id="rId1" Type="http://schemas.openxmlformats.org/officeDocument/2006/relationships/slideLayout" Target="../slideLayouts/slideLayout1.xml"/><Relationship Id="rId6" Type="http://schemas.openxmlformats.org/officeDocument/2006/relationships/chart" Target="../charts/chart55.xml"/><Relationship Id="rId5" Type="http://schemas.openxmlformats.org/officeDocument/2006/relationships/chart" Target="../charts/chart54.xml"/><Relationship Id="rId4" Type="http://schemas.openxmlformats.org/officeDocument/2006/relationships/chart" Target="../charts/chart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chart" Target="../charts/chart5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Группа"/>
          <p:cNvGrpSpPr/>
          <p:nvPr/>
        </p:nvGrpSpPr>
        <p:grpSpPr>
          <a:xfrm>
            <a:off x="2936180" y="2237849"/>
            <a:ext cx="19928319" cy="9077853"/>
            <a:chOff x="0" y="28049"/>
            <a:chExt cx="19928318" cy="9077852"/>
          </a:xfrm>
        </p:grpSpPr>
        <p:sp>
          <p:nvSpPr>
            <p:cNvPr id="63" name="Title Text Information"/>
            <p:cNvSpPr txBox="1"/>
            <p:nvPr/>
          </p:nvSpPr>
          <p:spPr>
            <a:xfrm>
              <a:off x="0" y="457200"/>
              <a:ext cx="9249768" cy="2870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8000" b="1">
                  <a:solidFill>
                    <a:srgbClr val="151B3D"/>
                  </a:solidFill>
                  <a:latin typeface="OpenSans-Bold"/>
                  <a:ea typeface="OpenSans-Bold"/>
                  <a:cs typeface="OpenSans-Bold"/>
                  <a:sym typeface="OpenSans-Bold"/>
                </a:defRPr>
              </a:lvl1pPr>
            </a:lstStyle>
            <a:p>
              <a:r>
                <a:t>Title Text Information</a:t>
              </a:r>
            </a:p>
          </p:txBody>
        </p:sp>
        <p:sp>
          <p:nvSpPr>
            <p:cNvPr id="64"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 totam rem aperiam, eaque ipsa quae ab illo inventore veritatis et quasi architecto beatae vitae dicta sunt explicabo. Nemo enim ipsam voluptate quia voluptas sit aspernatur aut odit aut fugit, sed quia consequuntur magni dolores eos qui ratione voluptatem sequi nesciunt. Neque porro quisquam est, qui dolorem ipsum quia consequatur? Quis autem vel eum iure reprehenderit qui in ea voluptate velit esse quam nihil molestiae consequatur, vel illum qui dolorem eum fugiat quo voluptas nulla pariatur? But I must explain to you how all this mistaken idea of denouncing pleasure and praising pain was born and I will give you a complete account of the system, and expound the actual teachings of the great explorer of the truth, the master-builder of human happiness. No one rejects, dislikes, or avoids pleasure itself, because it is pleasure, but because those who do not know how to pursue pleasure rationally encounter consequences that are extremely painful. Nor again is there anyone who loves or pursues or desires to obtain pain of itself, e rejects, dislikes, or avoids pletruth, the master-builder of"/>
            <p:cNvSpPr txBox="1"/>
            <p:nvPr/>
          </p:nvSpPr>
          <p:spPr>
            <a:xfrm>
              <a:off x="111819" y="3975100"/>
              <a:ext cx="19816499" cy="513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8D9099"/>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 totam rem aperiam, eaque ipsa quae ab illo inventore veritatis et quasi architecto beatae vitae dicta sunt explicabo. Nemo enim ipsam voluptate quia voluptas sit aspernatur aut odit aut fugit, sed quia consequuntur magni dolores eos qui ratione voluptatem sequi nesciunt. Neque porro quisquam est, qui dolorem ipsum quia consequatur? Quis autem vel eum iure reprehenderit qui in ea voluptate velit esse quam nihil molestiae consequatur, vel illum qui dolorem eum fugiat quo voluptas nulla pariatur? But I must explain to you how all this mistaken idea of denouncing pleasure and praising pain was born and I will give you a complete account of the system, and expound the actual teachings of the great explorer of the truth, the master-builder of human happiness. No one rejects, dislikes, or avoids pleasure itself, because it is pleasure, but because those who do not know how to pursue pleasure rationally encounter consequences that are extremely painful. Nor again is there anyone who loves or pursues or desires to obtain pain of itself, e rejects, dislikes, or avoids pletruth, the master-builder of</a:t>
              </a:r>
            </a:p>
          </p:txBody>
        </p:sp>
        <p:sp>
          <p:nvSpPr>
            <p:cNvPr id="65" name="Subtitle text"/>
            <p:cNvSpPr txBox="1"/>
            <p:nvPr/>
          </p:nvSpPr>
          <p:spPr>
            <a:xfrm>
              <a:off x="9175" y="28049"/>
              <a:ext cx="392519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1" cap="all" spc="520">
                  <a:solidFill>
                    <a:srgbClr val="50ADEC"/>
                  </a:solidFill>
                  <a:latin typeface="OpenSans-Bold"/>
                  <a:ea typeface="OpenSans-Bold"/>
                  <a:cs typeface="OpenSans-Bold"/>
                  <a:sym typeface="OpenSans-Bold"/>
                </a:defRPr>
              </a:lvl1pPr>
            </a:lstStyle>
            <a:p>
              <a:r>
                <a:rPr dirty="0">
                  <a:solidFill>
                    <a:schemeClr val="accent1"/>
                  </a:solidFill>
                </a:rPr>
                <a:t>Subtitle text</a:t>
              </a:r>
            </a:p>
          </p:txBody>
        </p:sp>
      </p:grpSp>
      <p:sp>
        <p:nvSpPr>
          <p:cNvPr id="67" name="Номер слайда"/>
          <p:cNvSpPr txBox="1">
            <a:spLocks noGrp="1"/>
          </p:cNvSpPr>
          <p:nvPr>
            <p:ph type="sldNum" sz="quarter" idx="2"/>
          </p:nvPr>
        </p:nvSpPr>
        <p:spPr>
          <a:xfrm>
            <a:off x="482323" y="12308229"/>
            <a:ext cx="569938" cy="4826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4FADEA"/>
                </a:solidFill>
              </a:defRPr>
            </a:lvl1pPr>
          </a:lstStyle>
          <a:p>
            <a:fld id="{86CB4B4D-7CA3-9044-876B-883B54F8677D}" type="slidenum">
              <a:t>1</a:t>
            </a:fld>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838" name="Сквиркл"/>
          <p:cNvSpPr/>
          <p:nvPr/>
        </p:nvSpPr>
        <p:spPr>
          <a:xfrm>
            <a:off x="1593056" y="1470433"/>
            <a:ext cx="10515071" cy="5892999"/>
          </a:xfrm>
          <a:prstGeom prst="roundRect">
            <a:avLst>
              <a:gd name="adj" fmla="val 1402"/>
            </a:avLst>
          </a:prstGeom>
          <a:solidFill>
            <a:srgbClr val="FFFFFF"/>
          </a:solidFill>
          <a:ln w="12700">
            <a:miter lim="400000"/>
          </a:ln>
        </p:spPr>
        <p:txBody>
          <a:bodyPr lIns="0" tIns="0" rIns="0" bIns="0" anchor="ctr"/>
          <a:lstStyle/>
          <a:p>
            <a:endParaRPr/>
          </a:p>
        </p:txBody>
      </p:sp>
      <p:pic>
        <p:nvPicPr>
          <p:cNvPr id="4" name="Espace réservé du contenu 3">
            <a:extLst>
              <a:ext uri="{FF2B5EF4-FFF2-40B4-BE49-F238E27FC236}">
                <a16:creationId xmlns:a16="http://schemas.microsoft.com/office/drawing/2014/main" id="{6781E3B2-0F2E-47BC-9162-18F7E893BC76}"/>
              </a:ext>
            </a:extLst>
          </p:cNvPr>
          <p:cNvPicPr>
            <a:picLocks noGrp="1" noChangeAspect="1"/>
          </p:cNvPicPr>
          <p:nvPr>
            <p:ph sz="quarter" idx="10"/>
          </p:nvPr>
        </p:nvPicPr>
        <p:blipFill>
          <a:blip r:embed="rId2" cstate="print">
            <a:extLst>
              <a:ext uri="{28A0092B-C50C-407E-A947-70E740481C1C}">
                <a14:useLocalDpi xmlns:a14="http://schemas.microsoft.com/office/drawing/2010/main" val="0"/>
              </a:ext>
            </a:extLst>
          </a:blip>
          <a:stretch>
            <a:fillRect/>
          </a:stretch>
        </p:blipFill>
        <p:spPr>
          <a:xfrm>
            <a:off x="3031036" y="2249488"/>
            <a:ext cx="1961153" cy="2949575"/>
          </a:xfrm>
          <a:prstGeom prst="ellipse">
            <a:avLst/>
          </a:prstGeom>
          <a:solidFill>
            <a:schemeClr val="bg2"/>
          </a:solidFill>
        </p:spPr>
      </p:pic>
      <p:sp>
        <p:nvSpPr>
          <p:cNvPr id="816" name="Кружок"/>
          <p:cNvSpPr/>
          <p:nvPr/>
        </p:nvSpPr>
        <p:spPr>
          <a:xfrm>
            <a:off x="10482592" y="8768226"/>
            <a:ext cx="190501" cy="190501"/>
          </a:xfrm>
          <a:prstGeom prst="ellipse">
            <a:avLst/>
          </a:prstGeom>
          <a:solidFill>
            <a:schemeClr val="accent2"/>
          </a:solidFill>
          <a:ln w="12700">
            <a:miter lim="400000"/>
          </a:ln>
        </p:spPr>
        <p:txBody>
          <a:bodyPr lIns="0" tIns="0" rIns="0" bIns="0" anchor="ctr"/>
          <a:lstStyle/>
          <a:p>
            <a:endParaRPr/>
          </a:p>
        </p:txBody>
      </p:sp>
      <p:sp>
        <p:nvSpPr>
          <p:cNvPr id="817" name="Кружок"/>
          <p:cNvSpPr/>
          <p:nvPr/>
        </p:nvSpPr>
        <p:spPr>
          <a:xfrm>
            <a:off x="10178231" y="8366525"/>
            <a:ext cx="82948" cy="82948"/>
          </a:xfrm>
          <a:prstGeom prst="ellipse">
            <a:avLst/>
          </a:prstGeom>
          <a:solidFill>
            <a:schemeClr val="accent2"/>
          </a:solidFill>
          <a:ln w="12700">
            <a:miter lim="400000"/>
          </a:ln>
        </p:spPr>
        <p:txBody>
          <a:bodyPr lIns="0" tIns="0" rIns="0" bIns="0" anchor="ctr"/>
          <a:lstStyle/>
          <a:p>
            <a:endParaRPr/>
          </a:p>
        </p:txBody>
      </p:sp>
      <p:sp>
        <p:nvSpPr>
          <p:cNvPr id="818" name="Кружок"/>
          <p:cNvSpPr/>
          <p:nvPr/>
        </p:nvSpPr>
        <p:spPr>
          <a:xfrm>
            <a:off x="9232762" y="8074882"/>
            <a:ext cx="190501" cy="190501"/>
          </a:xfrm>
          <a:prstGeom prst="ellipse">
            <a:avLst/>
          </a:prstGeom>
          <a:solidFill>
            <a:schemeClr val="accent2"/>
          </a:solidFill>
          <a:ln w="12700">
            <a:miter lim="400000"/>
          </a:ln>
        </p:spPr>
        <p:txBody>
          <a:bodyPr lIns="0" tIns="0" rIns="0" bIns="0" anchor="ctr"/>
          <a:lstStyle/>
          <a:p>
            <a:endParaRPr/>
          </a:p>
        </p:txBody>
      </p:sp>
      <p:sp>
        <p:nvSpPr>
          <p:cNvPr id="819" name="Фигура"/>
          <p:cNvSpPr/>
          <p:nvPr/>
        </p:nvSpPr>
        <p:spPr>
          <a:xfrm>
            <a:off x="8185017" y="9071832"/>
            <a:ext cx="2675733" cy="820667"/>
          </a:xfrm>
          <a:custGeom>
            <a:avLst/>
            <a:gdLst/>
            <a:ahLst/>
            <a:cxnLst>
              <a:cxn ang="0">
                <a:pos x="wd2" y="hd2"/>
              </a:cxn>
              <a:cxn ang="5400000">
                <a:pos x="wd2" y="hd2"/>
              </a:cxn>
              <a:cxn ang="10800000">
                <a:pos x="wd2" y="hd2"/>
              </a:cxn>
              <a:cxn ang="16200000">
                <a:pos x="wd2" y="hd2"/>
              </a:cxn>
            </a:cxnLst>
            <a:rect l="0" t="0" r="r" b="b"/>
            <a:pathLst>
              <a:path w="21600" h="21600" extrusionOk="0">
                <a:moveTo>
                  <a:pt x="17" y="10038"/>
                </a:moveTo>
                <a:lnTo>
                  <a:pt x="0" y="0"/>
                </a:lnTo>
                <a:cubicBezTo>
                  <a:pt x="1899" y="4699"/>
                  <a:pt x="4208" y="7307"/>
                  <a:pt x="6592" y="7447"/>
                </a:cubicBezTo>
                <a:cubicBezTo>
                  <a:pt x="9198" y="7601"/>
                  <a:pt x="11705" y="4800"/>
                  <a:pt x="14273" y="3764"/>
                </a:cubicBezTo>
                <a:cubicBezTo>
                  <a:pt x="16723" y="2776"/>
                  <a:pt x="19214" y="3383"/>
                  <a:pt x="21600" y="5570"/>
                </a:cubicBezTo>
                <a:lnTo>
                  <a:pt x="20866" y="19117"/>
                </a:lnTo>
                <a:lnTo>
                  <a:pt x="54" y="21600"/>
                </a:lnTo>
                <a:lnTo>
                  <a:pt x="17" y="10038"/>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820" name="Фигура"/>
          <p:cNvSpPr/>
          <p:nvPr/>
        </p:nvSpPr>
        <p:spPr>
          <a:xfrm>
            <a:off x="8162906" y="9206658"/>
            <a:ext cx="2642977" cy="1384646"/>
          </a:xfrm>
          <a:custGeom>
            <a:avLst/>
            <a:gdLst/>
            <a:ahLst/>
            <a:cxnLst>
              <a:cxn ang="0">
                <a:pos x="wd2" y="hd2"/>
              </a:cxn>
              <a:cxn ang="5400000">
                <a:pos x="wd2" y="hd2"/>
              </a:cxn>
              <a:cxn ang="10800000">
                <a:pos x="wd2" y="hd2"/>
              </a:cxn>
              <a:cxn ang="16200000">
                <a:pos x="wd2" y="hd2"/>
              </a:cxn>
            </a:cxnLst>
            <a:rect l="0" t="0" r="r" b="b"/>
            <a:pathLst>
              <a:path w="21600" h="21304" extrusionOk="0">
                <a:moveTo>
                  <a:pt x="249" y="930"/>
                </a:moveTo>
                <a:cubicBezTo>
                  <a:pt x="3068" y="3818"/>
                  <a:pt x="6337" y="4740"/>
                  <a:pt x="9482" y="3535"/>
                </a:cubicBezTo>
                <a:cubicBezTo>
                  <a:pt x="11385" y="2806"/>
                  <a:pt x="13180" y="1307"/>
                  <a:pt x="15079" y="557"/>
                </a:cubicBezTo>
                <a:cubicBezTo>
                  <a:pt x="17236" y="-296"/>
                  <a:pt x="19472" y="-169"/>
                  <a:pt x="21600" y="930"/>
                </a:cubicBezTo>
                <a:lnTo>
                  <a:pt x="21488" y="21304"/>
                </a:lnTo>
                <a:lnTo>
                  <a:pt x="0" y="21304"/>
                </a:lnTo>
                <a:lnTo>
                  <a:pt x="249" y="930"/>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grpSp>
        <p:nvGrpSpPr>
          <p:cNvPr id="835" name="Группа"/>
          <p:cNvGrpSpPr/>
          <p:nvPr/>
        </p:nvGrpSpPr>
        <p:grpSpPr>
          <a:xfrm>
            <a:off x="8381999" y="9340207"/>
            <a:ext cx="2250288" cy="1113509"/>
            <a:chOff x="0" y="0"/>
            <a:chExt cx="2250286" cy="1113507"/>
          </a:xfrm>
          <a:solidFill>
            <a:schemeClr val="accent2"/>
          </a:solidFill>
        </p:grpSpPr>
        <p:sp>
          <p:nvSpPr>
            <p:cNvPr id="821" name="Кружок"/>
            <p:cNvSpPr/>
            <p:nvPr/>
          </p:nvSpPr>
          <p:spPr>
            <a:xfrm>
              <a:off x="977900" y="313338"/>
              <a:ext cx="190500" cy="190501"/>
            </a:xfrm>
            <a:prstGeom prst="ellipse">
              <a:avLst/>
            </a:prstGeom>
            <a:grpFill/>
            <a:ln w="12700" cap="flat">
              <a:noFill/>
              <a:miter lim="400000"/>
            </a:ln>
            <a:effectLst/>
          </p:spPr>
          <p:txBody>
            <a:bodyPr wrap="square" lIns="0" tIns="0" rIns="0" bIns="0" numCol="1" anchor="ctr">
              <a:noAutofit/>
            </a:bodyPr>
            <a:lstStyle/>
            <a:p>
              <a:endParaRPr/>
            </a:p>
          </p:txBody>
        </p:sp>
        <p:sp>
          <p:nvSpPr>
            <p:cNvPr id="822" name="Кружок"/>
            <p:cNvSpPr/>
            <p:nvPr/>
          </p:nvSpPr>
          <p:spPr>
            <a:xfrm>
              <a:off x="1422400" y="488751"/>
              <a:ext cx="116687" cy="116687"/>
            </a:xfrm>
            <a:prstGeom prst="ellipse">
              <a:avLst/>
            </a:prstGeom>
            <a:grpFill/>
            <a:ln w="12700" cap="flat">
              <a:noFill/>
              <a:miter lim="400000"/>
            </a:ln>
            <a:effectLst/>
          </p:spPr>
          <p:txBody>
            <a:bodyPr wrap="square" lIns="0" tIns="0" rIns="0" bIns="0" numCol="1" anchor="ctr">
              <a:noAutofit/>
            </a:bodyPr>
            <a:lstStyle/>
            <a:p>
              <a:endParaRPr/>
            </a:p>
          </p:txBody>
        </p:sp>
        <p:sp>
          <p:nvSpPr>
            <p:cNvPr id="823" name="Кружок"/>
            <p:cNvSpPr/>
            <p:nvPr/>
          </p:nvSpPr>
          <p:spPr>
            <a:xfrm>
              <a:off x="685800" y="586060"/>
              <a:ext cx="82947" cy="82948"/>
            </a:xfrm>
            <a:prstGeom prst="ellipse">
              <a:avLst/>
            </a:prstGeom>
            <a:grpFill/>
            <a:ln w="12700" cap="flat">
              <a:noFill/>
              <a:miter lim="400000"/>
            </a:ln>
            <a:effectLst/>
          </p:spPr>
          <p:txBody>
            <a:bodyPr wrap="square" lIns="0" tIns="0" rIns="0" bIns="0" numCol="1" anchor="ctr">
              <a:noAutofit/>
            </a:bodyPr>
            <a:lstStyle/>
            <a:p>
              <a:endParaRPr/>
            </a:p>
          </p:txBody>
        </p:sp>
        <p:sp>
          <p:nvSpPr>
            <p:cNvPr id="824" name="Кружок"/>
            <p:cNvSpPr/>
            <p:nvPr/>
          </p:nvSpPr>
          <p:spPr>
            <a:xfrm>
              <a:off x="1676400" y="399851"/>
              <a:ext cx="65416" cy="65416"/>
            </a:xfrm>
            <a:prstGeom prst="ellipse">
              <a:avLst/>
            </a:prstGeom>
            <a:grpFill/>
            <a:ln w="12700" cap="flat">
              <a:noFill/>
              <a:miter lim="400000"/>
            </a:ln>
            <a:effectLst/>
          </p:spPr>
          <p:txBody>
            <a:bodyPr wrap="square" lIns="0" tIns="0" rIns="0" bIns="0" numCol="1" anchor="ctr">
              <a:noAutofit/>
            </a:bodyPr>
            <a:lstStyle/>
            <a:p>
              <a:endParaRPr/>
            </a:p>
          </p:txBody>
        </p:sp>
        <p:sp>
          <p:nvSpPr>
            <p:cNvPr id="825" name="Кружок"/>
            <p:cNvSpPr/>
            <p:nvPr/>
          </p:nvSpPr>
          <p:spPr>
            <a:xfrm>
              <a:off x="0" y="300638"/>
              <a:ext cx="190500" cy="190501"/>
            </a:xfrm>
            <a:prstGeom prst="ellipse">
              <a:avLst/>
            </a:prstGeom>
            <a:grpFill/>
            <a:ln w="12700" cap="flat">
              <a:noFill/>
              <a:miter lim="400000"/>
            </a:ln>
            <a:effectLst/>
          </p:spPr>
          <p:txBody>
            <a:bodyPr wrap="square" lIns="0" tIns="0" rIns="0" bIns="0" numCol="1" anchor="ctr">
              <a:noAutofit/>
            </a:bodyPr>
            <a:lstStyle/>
            <a:p>
              <a:endParaRPr/>
            </a:p>
          </p:txBody>
        </p:sp>
        <p:sp>
          <p:nvSpPr>
            <p:cNvPr id="826" name="Кружок"/>
            <p:cNvSpPr/>
            <p:nvPr/>
          </p:nvSpPr>
          <p:spPr>
            <a:xfrm>
              <a:off x="419100" y="255860"/>
              <a:ext cx="82947" cy="82948"/>
            </a:xfrm>
            <a:prstGeom prst="ellipse">
              <a:avLst/>
            </a:prstGeom>
            <a:grpFill/>
            <a:ln w="12700" cap="flat">
              <a:noFill/>
              <a:miter lim="400000"/>
            </a:ln>
            <a:effectLst/>
          </p:spPr>
          <p:txBody>
            <a:bodyPr wrap="square" lIns="0" tIns="0" rIns="0" bIns="0" numCol="1" anchor="ctr">
              <a:noAutofit/>
            </a:bodyPr>
            <a:lstStyle/>
            <a:p>
              <a:endParaRPr/>
            </a:p>
          </p:txBody>
        </p:sp>
        <p:sp>
          <p:nvSpPr>
            <p:cNvPr id="827" name="Кружок"/>
            <p:cNvSpPr/>
            <p:nvPr/>
          </p:nvSpPr>
          <p:spPr>
            <a:xfrm>
              <a:off x="939800" y="840060"/>
              <a:ext cx="82947" cy="82948"/>
            </a:xfrm>
            <a:prstGeom prst="ellipse">
              <a:avLst/>
            </a:prstGeom>
            <a:grpFill/>
            <a:ln w="12700" cap="flat">
              <a:noFill/>
              <a:miter lim="400000"/>
            </a:ln>
            <a:effectLst/>
          </p:spPr>
          <p:txBody>
            <a:bodyPr wrap="square" lIns="0" tIns="0" rIns="0" bIns="0" numCol="1" anchor="ctr">
              <a:noAutofit/>
            </a:bodyPr>
            <a:lstStyle/>
            <a:p>
              <a:endParaRPr/>
            </a:p>
          </p:txBody>
        </p:sp>
        <p:sp>
          <p:nvSpPr>
            <p:cNvPr id="828" name="Кружок"/>
            <p:cNvSpPr/>
            <p:nvPr/>
          </p:nvSpPr>
          <p:spPr>
            <a:xfrm>
              <a:off x="673100" y="1030560"/>
              <a:ext cx="82947" cy="82948"/>
            </a:xfrm>
            <a:prstGeom prst="ellipse">
              <a:avLst/>
            </a:prstGeom>
            <a:grpFill/>
            <a:ln w="12700" cap="flat">
              <a:noFill/>
              <a:miter lim="400000"/>
            </a:ln>
            <a:effectLst/>
          </p:spPr>
          <p:txBody>
            <a:bodyPr wrap="square" lIns="0" tIns="0" rIns="0" bIns="0" numCol="1" anchor="ctr">
              <a:noAutofit/>
            </a:bodyPr>
            <a:lstStyle/>
            <a:p>
              <a:endParaRPr/>
            </a:p>
          </p:txBody>
        </p:sp>
        <p:sp>
          <p:nvSpPr>
            <p:cNvPr id="829" name="Кружок"/>
            <p:cNvSpPr/>
            <p:nvPr/>
          </p:nvSpPr>
          <p:spPr>
            <a:xfrm>
              <a:off x="1473200" y="768151"/>
              <a:ext cx="116687" cy="116687"/>
            </a:xfrm>
            <a:prstGeom prst="ellipse">
              <a:avLst/>
            </a:prstGeom>
            <a:grpFill/>
            <a:ln w="12700" cap="flat">
              <a:noFill/>
              <a:miter lim="400000"/>
            </a:ln>
            <a:effectLst/>
          </p:spPr>
          <p:txBody>
            <a:bodyPr wrap="square" lIns="0" tIns="0" rIns="0" bIns="0" numCol="1" anchor="ctr">
              <a:noAutofit/>
            </a:bodyPr>
            <a:lstStyle/>
            <a:p>
              <a:endParaRPr/>
            </a:p>
          </p:txBody>
        </p:sp>
        <p:sp>
          <p:nvSpPr>
            <p:cNvPr id="830" name="Кружок"/>
            <p:cNvSpPr/>
            <p:nvPr/>
          </p:nvSpPr>
          <p:spPr>
            <a:xfrm>
              <a:off x="1828800" y="818951"/>
              <a:ext cx="116687" cy="116687"/>
            </a:xfrm>
            <a:prstGeom prst="ellipse">
              <a:avLst/>
            </a:prstGeom>
            <a:grpFill/>
            <a:ln w="12700" cap="flat">
              <a:noFill/>
              <a:miter lim="400000"/>
            </a:ln>
            <a:effectLst/>
          </p:spPr>
          <p:txBody>
            <a:bodyPr wrap="square" lIns="0" tIns="0" rIns="0" bIns="0" numCol="1" anchor="ctr">
              <a:noAutofit/>
            </a:bodyPr>
            <a:lstStyle/>
            <a:p>
              <a:endParaRPr/>
            </a:p>
          </p:txBody>
        </p:sp>
        <p:sp>
          <p:nvSpPr>
            <p:cNvPr id="831" name="Кружок"/>
            <p:cNvSpPr/>
            <p:nvPr/>
          </p:nvSpPr>
          <p:spPr>
            <a:xfrm>
              <a:off x="2133600" y="44251"/>
              <a:ext cx="116687" cy="116687"/>
            </a:xfrm>
            <a:prstGeom prst="ellipse">
              <a:avLst/>
            </a:prstGeom>
            <a:grpFill/>
            <a:ln w="12700" cap="flat">
              <a:noFill/>
              <a:miter lim="400000"/>
            </a:ln>
            <a:effectLst/>
          </p:spPr>
          <p:txBody>
            <a:bodyPr wrap="square" lIns="0" tIns="0" rIns="0" bIns="0" numCol="1" anchor="ctr">
              <a:noAutofit/>
            </a:bodyPr>
            <a:lstStyle/>
            <a:p>
              <a:endParaRPr/>
            </a:p>
          </p:txBody>
        </p:sp>
        <p:sp>
          <p:nvSpPr>
            <p:cNvPr id="832" name="Кружок"/>
            <p:cNvSpPr/>
            <p:nvPr/>
          </p:nvSpPr>
          <p:spPr>
            <a:xfrm>
              <a:off x="1803400" y="526851"/>
              <a:ext cx="65416" cy="65416"/>
            </a:xfrm>
            <a:prstGeom prst="ellipse">
              <a:avLst/>
            </a:prstGeom>
            <a:grpFill/>
            <a:ln w="12700" cap="flat">
              <a:noFill/>
              <a:miter lim="400000"/>
            </a:ln>
            <a:effectLst/>
          </p:spPr>
          <p:txBody>
            <a:bodyPr wrap="square" lIns="0" tIns="0" rIns="0" bIns="0" numCol="1" anchor="ctr">
              <a:noAutofit/>
            </a:bodyPr>
            <a:lstStyle/>
            <a:p>
              <a:endParaRPr/>
            </a:p>
          </p:txBody>
        </p:sp>
        <p:sp>
          <p:nvSpPr>
            <p:cNvPr id="833" name="Кружок"/>
            <p:cNvSpPr/>
            <p:nvPr/>
          </p:nvSpPr>
          <p:spPr>
            <a:xfrm>
              <a:off x="177800" y="694338"/>
              <a:ext cx="342900" cy="342901"/>
            </a:xfrm>
            <a:prstGeom prst="ellipse">
              <a:avLst/>
            </a:prstGeom>
            <a:grpFill/>
            <a:ln w="12700" cap="flat">
              <a:noFill/>
              <a:miter lim="400000"/>
            </a:ln>
            <a:effectLst/>
          </p:spPr>
          <p:txBody>
            <a:bodyPr wrap="square" lIns="0" tIns="0" rIns="0" bIns="0" numCol="1" anchor="ctr">
              <a:noAutofit/>
            </a:bodyPr>
            <a:lstStyle/>
            <a:p>
              <a:endParaRPr/>
            </a:p>
          </p:txBody>
        </p:sp>
        <p:sp>
          <p:nvSpPr>
            <p:cNvPr id="834" name="Кружок"/>
            <p:cNvSpPr/>
            <p:nvPr/>
          </p:nvSpPr>
          <p:spPr>
            <a:xfrm>
              <a:off x="1587500" y="0"/>
              <a:ext cx="211738" cy="211738"/>
            </a:xfrm>
            <a:prstGeom prst="ellipse">
              <a:avLst/>
            </a:prstGeom>
            <a:grpFill/>
            <a:ln w="12700" cap="flat">
              <a:noFill/>
              <a:miter lim="400000"/>
            </a:ln>
            <a:effectLst/>
          </p:spPr>
          <p:txBody>
            <a:bodyPr wrap="square" lIns="0" tIns="0" rIns="0" bIns="0" numCol="1" anchor="ctr">
              <a:noAutofit/>
            </a:bodyPr>
            <a:lstStyle/>
            <a:p>
              <a:endParaRPr/>
            </a:p>
          </p:txBody>
        </p:sp>
      </p:grpSp>
      <p:sp>
        <p:nvSpPr>
          <p:cNvPr id="837" name="Фигура"/>
          <p:cNvSpPr/>
          <p:nvPr/>
        </p:nvSpPr>
        <p:spPr>
          <a:xfrm>
            <a:off x="6935390" y="7539829"/>
            <a:ext cx="5169695" cy="4683524"/>
          </a:xfrm>
          <a:custGeom>
            <a:avLst/>
            <a:gdLst/>
            <a:ahLst/>
            <a:cxnLst>
              <a:cxn ang="0">
                <a:pos x="wd2" y="hd2"/>
              </a:cxn>
              <a:cxn ang="5400000">
                <a:pos x="wd2" y="hd2"/>
              </a:cxn>
              <a:cxn ang="10800000">
                <a:pos x="wd2" y="hd2"/>
              </a:cxn>
              <a:cxn ang="16200000">
                <a:pos x="wd2" y="hd2"/>
              </a:cxn>
            </a:cxnLst>
            <a:rect l="0" t="0" r="r" b="b"/>
            <a:pathLst>
              <a:path w="21600" h="21599" extrusionOk="0">
                <a:moveTo>
                  <a:pt x="529" y="0"/>
                </a:moveTo>
                <a:cubicBezTo>
                  <a:pt x="377" y="0"/>
                  <a:pt x="300" y="-1"/>
                  <a:pt x="219" y="28"/>
                </a:cubicBezTo>
                <a:cubicBezTo>
                  <a:pt x="130" y="63"/>
                  <a:pt x="59" y="141"/>
                  <a:pt x="27" y="240"/>
                </a:cubicBezTo>
                <a:cubicBezTo>
                  <a:pt x="1" y="330"/>
                  <a:pt x="0" y="415"/>
                  <a:pt x="0" y="582"/>
                </a:cubicBezTo>
                <a:lnTo>
                  <a:pt x="0" y="21013"/>
                </a:lnTo>
                <a:cubicBezTo>
                  <a:pt x="0" y="21183"/>
                  <a:pt x="1" y="21269"/>
                  <a:pt x="27" y="21359"/>
                </a:cubicBezTo>
                <a:cubicBezTo>
                  <a:pt x="59" y="21458"/>
                  <a:pt x="130" y="21534"/>
                  <a:pt x="219" y="21570"/>
                </a:cubicBezTo>
                <a:cubicBezTo>
                  <a:pt x="301" y="21598"/>
                  <a:pt x="378" y="21599"/>
                  <a:pt x="529" y="21599"/>
                </a:cubicBezTo>
                <a:lnTo>
                  <a:pt x="21069" y="21599"/>
                </a:lnTo>
                <a:cubicBezTo>
                  <a:pt x="21223" y="21599"/>
                  <a:pt x="21299" y="21598"/>
                  <a:pt x="21381" y="21570"/>
                </a:cubicBezTo>
                <a:cubicBezTo>
                  <a:pt x="21470" y="21534"/>
                  <a:pt x="21541" y="21458"/>
                  <a:pt x="21573" y="21359"/>
                </a:cubicBezTo>
                <a:cubicBezTo>
                  <a:pt x="21599" y="21269"/>
                  <a:pt x="21600" y="21184"/>
                  <a:pt x="21600" y="21017"/>
                </a:cubicBezTo>
                <a:lnTo>
                  <a:pt x="21600" y="584"/>
                </a:lnTo>
                <a:cubicBezTo>
                  <a:pt x="21600" y="414"/>
                  <a:pt x="21599" y="330"/>
                  <a:pt x="21573" y="240"/>
                </a:cubicBezTo>
                <a:cubicBezTo>
                  <a:pt x="21541" y="141"/>
                  <a:pt x="21470" y="63"/>
                  <a:pt x="21381" y="28"/>
                </a:cubicBezTo>
                <a:cubicBezTo>
                  <a:pt x="21299" y="-1"/>
                  <a:pt x="21222" y="0"/>
                  <a:pt x="21071" y="0"/>
                </a:cubicBezTo>
                <a:lnTo>
                  <a:pt x="531" y="0"/>
                </a:lnTo>
                <a:lnTo>
                  <a:pt x="529" y="0"/>
                </a:lnTo>
                <a:close/>
                <a:moveTo>
                  <a:pt x="10800" y="2729"/>
                </a:moveTo>
                <a:cubicBezTo>
                  <a:pt x="12044" y="2729"/>
                  <a:pt x="13288" y="3252"/>
                  <a:pt x="14237" y="4299"/>
                </a:cubicBezTo>
                <a:cubicBezTo>
                  <a:pt x="16136" y="6394"/>
                  <a:pt x="16136" y="9793"/>
                  <a:pt x="14237" y="11888"/>
                </a:cubicBezTo>
                <a:cubicBezTo>
                  <a:pt x="12339" y="13983"/>
                  <a:pt x="9261" y="13983"/>
                  <a:pt x="7363" y="11888"/>
                </a:cubicBezTo>
                <a:cubicBezTo>
                  <a:pt x="5464" y="9793"/>
                  <a:pt x="5464" y="6394"/>
                  <a:pt x="7363" y="4299"/>
                </a:cubicBezTo>
                <a:cubicBezTo>
                  <a:pt x="8312" y="3252"/>
                  <a:pt x="9556" y="2729"/>
                  <a:pt x="10800" y="2729"/>
                </a:cubicBezTo>
                <a:close/>
              </a:path>
            </a:pathLst>
          </a:custGeom>
          <a:solidFill>
            <a:srgbClr val="FFFFFF"/>
          </a:solidFill>
          <a:ln w="12700">
            <a:miter lim="400000"/>
          </a:ln>
        </p:spPr>
        <p:txBody>
          <a:bodyPr lIns="0" tIns="0" rIns="0" bIns="0" anchor="ctr"/>
          <a:lstStyle/>
          <a:p>
            <a:endParaRPr/>
          </a:p>
        </p:txBody>
      </p:sp>
      <p:sp>
        <p:nvSpPr>
          <p:cNvPr id="839" name="Сквиркл"/>
          <p:cNvSpPr/>
          <p:nvPr/>
        </p:nvSpPr>
        <p:spPr>
          <a:xfrm>
            <a:off x="12276267" y="1470433"/>
            <a:ext cx="10505813" cy="5892999"/>
          </a:xfrm>
          <a:prstGeom prst="roundRect">
            <a:avLst>
              <a:gd name="adj" fmla="val 1402"/>
            </a:avLst>
          </a:prstGeom>
          <a:solidFill>
            <a:srgbClr val="FFFFFF"/>
          </a:solidFill>
          <a:ln w="12700">
            <a:miter lim="400000"/>
          </a:ln>
        </p:spPr>
        <p:txBody>
          <a:bodyPr lIns="0" tIns="0" rIns="0" bIns="0" anchor="ctr"/>
          <a:lstStyle/>
          <a:p>
            <a:endParaRPr/>
          </a:p>
        </p:txBody>
      </p:sp>
      <p:sp>
        <p:nvSpPr>
          <p:cNvPr id="840" name="Сквиркл"/>
          <p:cNvSpPr/>
          <p:nvPr/>
        </p:nvSpPr>
        <p:spPr>
          <a:xfrm>
            <a:off x="12271637" y="7539704"/>
            <a:ext cx="10515073" cy="4683675"/>
          </a:xfrm>
          <a:prstGeom prst="roundRect">
            <a:avLst>
              <a:gd name="adj" fmla="val 1765"/>
            </a:avLst>
          </a:prstGeom>
          <a:solidFill>
            <a:srgbClr val="FFFFFF"/>
          </a:solidFill>
          <a:ln w="12700">
            <a:miter lim="400000"/>
          </a:ln>
        </p:spPr>
        <p:txBody>
          <a:bodyPr lIns="0" tIns="0" rIns="0" bIns="0" anchor="ctr"/>
          <a:lstStyle/>
          <a:p>
            <a:endParaRPr/>
          </a:p>
        </p:txBody>
      </p:sp>
      <p:sp>
        <p:nvSpPr>
          <p:cNvPr id="841" name="Сквиркл"/>
          <p:cNvSpPr/>
          <p:nvPr/>
        </p:nvSpPr>
        <p:spPr>
          <a:xfrm>
            <a:off x="1596231" y="7539704"/>
            <a:ext cx="5169431" cy="4683675"/>
          </a:xfrm>
          <a:prstGeom prst="roundRect">
            <a:avLst>
              <a:gd name="adj" fmla="val 1765"/>
            </a:avLst>
          </a:prstGeom>
          <a:solidFill>
            <a:srgbClr val="FFFFFF"/>
          </a:solidFill>
          <a:ln w="12700">
            <a:miter lim="400000"/>
          </a:ln>
        </p:spPr>
        <p:txBody>
          <a:bodyPr lIns="0" tIns="0" rIns="0" bIns="0" anchor="ctr"/>
          <a:lstStyle/>
          <a:p>
            <a:endParaRPr/>
          </a:p>
        </p:txBody>
      </p:sp>
      <p:graphicFrame>
        <p:nvGraphicFramePr>
          <p:cNvPr id="842" name="2D‑столбчатая диаграмма"/>
          <p:cNvGraphicFramePr/>
          <p:nvPr>
            <p:extLst>
              <p:ext uri="{D42A27DB-BD31-4B8C-83A1-F6EECF244321}">
                <p14:modId xmlns:p14="http://schemas.microsoft.com/office/powerpoint/2010/main" val="3698672282"/>
              </p:ext>
            </p:extLst>
          </p:nvPr>
        </p:nvGraphicFramePr>
        <p:xfrm>
          <a:off x="2114226" y="8066516"/>
          <a:ext cx="3602068" cy="2456485"/>
        </p:xfrm>
        <a:graphic>
          <a:graphicData uri="http://schemas.openxmlformats.org/drawingml/2006/chart">
            <c:chart xmlns:c="http://schemas.openxmlformats.org/drawingml/2006/chart" xmlns:r="http://schemas.openxmlformats.org/officeDocument/2006/relationships" r:id="rId3"/>
          </a:graphicData>
        </a:graphic>
      </p:graphicFrame>
      <p:sp>
        <p:nvSpPr>
          <p:cNvPr id="843" name="Project #1"/>
          <p:cNvSpPr txBox="1"/>
          <p:nvPr/>
        </p:nvSpPr>
        <p:spPr>
          <a:xfrm>
            <a:off x="2645598" y="10710723"/>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Project #1</a:t>
            </a:r>
          </a:p>
        </p:txBody>
      </p:sp>
      <p:sp>
        <p:nvSpPr>
          <p:cNvPr id="844" name="Subtitle text information"/>
          <p:cNvSpPr txBox="1"/>
          <p:nvPr/>
        </p:nvSpPr>
        <p:spPr>
          <a:xfrm>
            <a:off x="2373894" y="1131697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845" name="Title Project"/>
          <p:cNvSpPr txBox="1"/>
          <p:nvPr/>
        </p:nvSpPr>
        <p:spPr>
          <a:xfrm>
            <a:off x="8022990" y="10710723"/>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Title Project</a:t>
            </a:r>
          </a:p>
        </p:txBody>
      </p:sp>
      <p:sp>
        <p:nvSpPr>
          <p:cNvPr id="846" name="Subtitle text information"/>
          <p:cNvSpPr txBox="1"/>
          <p:nvPr/>
        </p:nvSpPr>
        <p:spPr>
          <a:xfrm>
            <a:off x="7751286" y="1131697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847" name="Кружок"/>
          <p:cNvSpPr/>
          <p:nvPr/>
        </p:nvSpPr>
        <p:spPr>
          <a:xfrm>
            <a:off x="9306101" y="8916692"/>
            <a:ext cx="116688" cy="116687"/>
          </a:xfrm>
          <a:prstGeom prst="ellipse">
            <a:avLst/>
          </a:prstGeom>
          <a:solidFill>
            <a:schemeClr val="accent2"/>
          </a:solidFill>
          <a:ln w="12700">
            <a:miter lim="400000"/>
          </a:ln>
        </p:spPr>
        <p:txBody>
          <a:bodyPr lIns="0" tIns="0" rIns="0" bIns="0" anchor="ctr"/>
          <a:lstStyle/>
          <a:p>
            <a:endParaRPr/>
          </a:p>
        </p:txBody>
      </p:sp>
      <p:sp>
        <p:nvSpPr>
          <p:cNvPr id="848" name="Кружок"/>
          <p:cNvSpPr/>
          <p:nvPr/>
        </p:nvSpPr>
        <p:spPr>
          <a:xfrm>
            <a:off x="10089658" y="9072004"/>
            <a:ext cx="82948" cy="82948"/>
          </a:xfrm>
          <a:prstGeom prst="ellipse">
            <a:avLst/>
          </a:prstGeom>
          <a:solidFill>
            <a:schemeClr val="accent2"/>
          </a:solidFill>
          <a:ln w="12700">
            <a:miter lim="400000"/>
          </a:ln>
        </p:spPr>
        <p:txBody>
          <a:bodyPr lIns="0" tIns="0" rIns="0" bIns="0" anchor="ctr"/>
          <a:lstStyle/>
          <a:p>
            <a:endParaRPr/>
          </a:p>
        </p:txBody>
      </p:sp>
      <p:sp>
        <p:nvSpPr>
          <p:cNvPr id="849" name="Кружок"/>
          <p:cNvSpPr/>
          <p:nvPr/>
        </p:nvSpPr>
        <p:spPr>
          <a:xfrm>
            <a:off x="8801100" y="9080172"/>
            <a:ext cx="82947" cy="82948"/>
          </a:xfrm>
          <a:prstGeom prst="ellipse">
            <a:avLst/>
          </a:prstGeom>
          <a:solidFill>
            <a:schemeClr val="accent2"/>
          </a:solidFill>
          <a:ln w="12700">
            <a:miter lim="400000"/>
          </a:ln>
        </p:spPr>
        <p:txBody>
          <a:bodyPr lIns="0" tIns="0" rIns="0" bIns="0" anchor="ctr"/>
          <a:lstStyle/>
          <a:p>
            <a:endParaRPr/>
          </a:p>
        </p:txBody>
      </p:sp>
      <p:sp>
        <p:nvSpPr>
          <p:cNvPr id="850" name="Кружок"/>
          <p:cNvSpPr/>
          <p:nvPr/>
        </p:nvSpPr>
        <p:spPr>
          <a:xfrm>
            <a:off x="8724900" y="8686541"/>
            <a:ext cx="159077" cy="159078"/>
          </a:xfrm>
          <a:prstGeom prst="ellipse">
            <a:avLst/>
          </a:prstGeom>
          <a:solidFill>
            <a:schemeClr val="accent2"/>
          </a:solidFill>
          <a:ln w="12700">
            <a:miter lim="400000"/>
          </a:ln>
        </p:spPr>
        <p:txBody>
          <a:bodyPr lIns="0" tIns="0" rIns="0" bIns="0" anchor="ctr"/>
          <a:lstStyle/>
          <a:p>
            <a:endParaRPr/>
          </a:p>
        </p:txBody>
      </p:sp>
      <p:sp>
        <p:nvSpPr>
          <p:cNvPr id="851" name="Кружок"/>
          <p:cNvSpPr/>
          <p:nvPr/>
        </p:nvSpPr>
        <p:spPr>
          <a:xfrm>
            <a:off x="9775157" y="8645821"/>
            <a:ext cx="65416" cy="65416"/>
          </a:xfrm>
          <a:prstGeom prst="ellipse">
            <a:avLst/>
          </a:prstGeom>
          <a:solidFill>
            <a:schemeClr val="accent2"/>
          </a:solidFill>
          <a:ln w="12700">
            <a:miter lim="400000"/>
          </a:ln>
        </p:spPr>
        <p:txBody>
          <a:bodyPr lIns="0" tIns="0" rIns="0" bIns="0" anchor="ctr"/>
          <a:lstStyle/>
          <a:p>
            <a:endParaRPr/>
          </a:p>
        </p:txBody>
      </p:sp>
      <p:grpSp>
        <p:nvGrpSpPr>
          <p:cNvPr id="925" name="Группа"/>
          <p:cNvGrpSpPr/>
          <p:nvPr/>
        </p:nvGrpSpPr>
        <p:grpSpPr>
          <a:xfrm>
            <a:off x="13076817" y="2294547"/>
            <a:ext cx="8818621" cy="4315942"/>
            <a:chOff x="0" y="0"/>
            <a:chExt cx="8818620" cy="4315941"/>
          </a:xfrm>
        </p:grpSpPr>
        <p:grpSp>
          <p:nvGrpSpPr>
            <p:cNvPr id="867" name="Группа"/>
            <p:cNvGrpSpPr/>
            <p:nvPr/>
          </p:nvGrpSpPr>
          <p:grpSpPr>
            <a:xfrm>
              <a:off x="0" y="5342"/>
              <a:ext cx="8818620" cy="4305258"/>
              <a:chOff x="0" y="0"/>
              <a:chExt cx="8818619" cy="4305257"/>
            </a:xfrm>
          </p:grpSpPr>
          <p:sp>
            <p:nvSpPr>
              <p:cNvPr id="852" name="Прямоугольник"/>
              <p:cNvSpPr/>
              <p:nvPr/>
            </p:nvSpPr>
            <p:spPr>
              <a:xfrm>
                <a:off x="1" y="4639"/>
                <a:ext cx="8818618" cy="478800"/>
              </a:xfrm>
              <a:prstGeom prst="rect">
                <a:avLst/>
              </a:prstGeom>
              <a:solidFill>
                <a:schemeClr val="accent3"/>
              </a:solidFill>
              <a:ln w="12700" cap="flat">
                <a:noFill/>
                <a:miter lim="400000"/>
              </a:ln>
              <a:effectLst/>
            </p:spPr>
            <p:txBody>
              <a:bodyPr wrap="square" lIns="0" tIns="0" rIns="0" bIns="0" numCol="1" anchor="ctr">
                <a:noAutofit/>
              </a:bodyPr>
              <a:lstStyle/>
              <a:p>
                <a:endParaRPr/>
              </a:p>
            </p:txBody>
          </p:sp>
          <p:sp>
            <p:nvSpPr>
              <p:cNvPr id="853" name="Прямоугольник"/>
              <p:cNvSpPr/>
              <p:nvPr/>
            </p:nvSpPr>
            <p:spPr>
              <a:xfrm>
                <a:off x="0" y="955108"/>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854" name="Прямоугольник"/>
              <p:cNvSpPr/>
              <p:nvPr/>
            </p:nvSpPr>
            <p:spPr>
              <a:xfrm>
                <a:off x="0" y="1916566"/>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855" name="Прямоугольник"/>
              <p:cNvSpPr/>
              <p:nvPr/>
            </p:nvSpPr>
            <p:spPr>
              <a:xfrm>
                <a:off x="1" y="2867891"/>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856" name="Прямоугольник"/>
              <p:cNvSpPr/>
              <p:nvPr/>
            </p:nvSpPr>
            <p:spPr>
              <a:xfrm>
                <a:off x="1" y="3823854"/>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857" name="Линия"/>
              <p:cNvSpPr/>
              <p:nvPr/>
            </p:nvSpPr>
            <p:spPr>
              <a:xfrm>
                <a:off x="1" y="0"/>
                <a:ext cx="8818618"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58" name="Линия"/>
              <p:cNvSpPr/>
              <p:nvPr/>
            </p:nvSpPr>
            <p:spPr>
              <a:xfrm>
                <a:off x="1" y="47798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59" name="Линия"/>
              <p:cNvSpPr/>
              <p:nvPr/>
            </p:nvSpPr>
            <p:spPr>
              <a:xfrm>
                <a:off x="1" y="955963"/>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0" name="Линия"/>
              <p:cNvSpPr/>
              <p:nvPr/>
            </p:nvSpPr>
            <p:spPr>
              <a:xfrm>
                <a:off x="1" y="143394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1" name="Линия"/>
              <p:cNvSpPr/>
              <p:nvPr/>
            </p:nvSpPr>
            <p:spPr>
              <a:xfrm>
                <a:off x="1" y="1911927"/>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2" name="Линия"/>
              <p:cNvSpPr/>
              <p:nvPr/>
            </p:nvSpPr>
            <p:spPr>
              <a:xfrm>
                <a:off x="1" y="2389908"/>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3" name="Линия"/>
              <p:cNvSpPr/>
              <p:nvPr/>
            </p:nvSpPr>
            <p:spPr>
              <a:xfrm>
                <a:off x="1" y="286789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4" name="Линия"/>
              <p:cNvSpPr/>
              <p:nvPr/>
            </p:nvSpPr>
            <p:spPr>
              <a:xfrm>
                <a:off x="1" y="3345872"/>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5" name="Линия"/>
              <p:cNvSpPr/>
              <p:nvPr/>
            </p:nvSpPr>
            <p:spPr>
              <a:xfrm>
                <a:off x="1" y="3823854"/>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6" name="Линия"/>
              <p:cNvSpPr/>
              <p:nvPr/>
            </p:nvSpPr>
            <p:spPr>
              <a:xfrm>
                <a:off x="1" y="430183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868" name="Линия"/>
            <p:cNvSpPr/>
            <p:nvPr/>
          </p:nvSpPr>
          <p:spPr>
            <a:xfrm flipH="1">
              <a:off x="771148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69" name="Линия"/>
            <p:cNvSpPr/>
            <p:nvPr/>
          </p:nvSpPr>
          <p:spPr>
            <a:xfrm flipH="1">
              <a:off x="661102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70" name="Линия"/>
            <p:cNvSpPr/>
            <p:nvPr/>
          </p:nvSpPr>
          <p:spPr>
            <a:xfrm flipH="1">
              <a:off x="5510573"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71" name="Линия"/>
            <p:cNvSpPr/>
            <p:nvPr/>
          </p:nvSpPr>
          <p:spPr>
            <a:xfrm flipH="1">
              <a:off x="441011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72" name="Линия"/>
            <p:cNvSpPr/>
            <p:nvPr/>
          </p:nvSpPr>
          <p:spPr>
            <a:xfrm flipH="1">
              <a:off x="3309661"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73" name="Линия"/>
            <p:cNvSpPr/>
            <p:nvPr/>
          </p:nvSpPr>
          <p:spPr>
            <a:xfrm flipH="1">
              <a:off x="220920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874" name="Project name"/>
            <p:cNvSpPr txBox="1"/>
            <p:nvPr/>
          </p:nvSpPr>
          <p:spPr>
            <a:xfrm>
              <a:off x="97572" y="44706"/>
              <a:ext cx="201174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rPr dirty="0"/>
                <a:t>Project name</a:t>
              </a:r>
            </a:p>
          </p:txBody>
        </p:sp>
        <p:sp>
          <p:nvSpPr>
            <p:cNvPr id="875" name="Jan"/>
            <p:cNvSpPr txBox="1"/>
            <p:nvPr/>
          </p:nvSpPr>
          <p:spPr>
            <a:xfrm>
              <a:off x="2303788" y="44706"/>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Jan</a:t>
              </a:r>
            </a:p>
          </p:txBody>
        </p:sp>
        <p:sp>
          <p:nvSpPr>
            <p:cNvPr id="876" name="Feb"/>
            <p:cNvSpPr txBox="1"/>
            <p:nvPr/>
          </p:nvSpPr>
          <p:spPr>
            <a:xfrm>
              <a:off x="3396848" y="44706"/>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Feb</a:t>
              </a:r>
            </a:p>
          </p:txBody>
        </p:sp>
        <p:sp>
          <p:nvSpPr>
            <p:cNvPr id="877" name="Mar"/>
            <p:cNvSpPr txBox="1"/>
            <p:nvPr/>
          </p:nvSpPr>
          <p:spPr>
            <a:xfrm>
              <a:off x="4486695" y="44706"/>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Mar</a:t>
              </a:r>
            </a:p>
          </p:txBody>
        </p:sp>
        <p:sp>
          <p:nvSpPr>
            <p:cNvPr id="878" name="Apr"/>
            <p:cNvSpPr txBox="1"/>
            <p:nvPr/>
          </p:nvSpPr>
          <p:spPr>
            <a:xfrm>
              <a:off x="5605155" y="44706"/>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Apr</a:t>
              </a:r>
            </a:p>
          </p:txBody>
        </p:sp>
        <p:sp>
          <p:nvSpPr>
            <p:cNvPr id="879" name="May"/>
            <p:cNvSpPr txBox="1"/>
            <p:nvPr/>
          </p:nvSpPr>
          <p:spPr>
            <a:xfrm>
              <a:off x="6698215" y="44706"/>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May</a:t>
              </a:r>
            </a:p>
          </p:txBody>
        </p:sp>
        <p:sp>
          <p:nvSpPr>
            <p:cNvPr id="880" name="Jun"/>
            <p:cNvSpPr txBox="1"/>
            <p:nvPr/>
          </p:nvSpPr>
          <p:spPr>
            <a:xfrm>
              <a:off x="7824071" y="44706"/>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Jun</a:t>
              </a:r>
            </a:p>
          </p:txBody>
        </p:sp>
        <p:sp>
          <p:nvSpPr>
            <p:cNvPr id="881" name="Ab illo inventore"/>
            <p:cNvSpPr txBox="1"/>
            <p:nvPr/>
          </p:nvSpPr>
          <p:spPr>
            <a:xfrm>
              <a:off x="34976" y="522739"/>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Ab </a:t>
              </a:r>
              <a:r>
                <a:rPr dirty="0" err="1"/>
                <a:t>illo</a:t>
              </a:r>
              <a:r>
                <a:rPr dirty="0"/>
                <a:t> </a:t>
              </a:r>
              <a:r>
                <a:rPr dirty="0" err="1"/>
                <a:t>inventore</a:t>
              </a:r>
              <a:endParaRPr dirty="0"/>
            </a:p>
          </p:txBody>
        </p:sp>
        <p:sp>
          <p:nvSpPr>
            <p:cNvPr id="882" name="Sed quia magni"/>
            <p:cNvSpPr txBox="1"/>
            <p:nvPr/>
          </p:nvSpPr>
          <p:spPr>
            <a:xfrm>
              <a:off x="34976" y="1000945"/>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Sed quia magni</a:t>
              </a:r>
            </a:p>
          </p:txBody>
        </p:sp>
        <p:sp>
          <p:nvSpPr>
            <p:cNvPr id="883" name="Illo inventore uasi"/>
            <p:cNvSpPr txBox="1"/>
            <p:nvPr/>
          </p:nvSpPr>
          <p:spPr>
            <a:xfrm>
              <a:off x="34976" y="1479151"/>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Illo inventore uasi</a:t>
              </a:r>
            </a:p>
          </p:txBody>
        </p:sp>
        <p:sp>
          <p:nvSpPr>
            <p:cNvPr id="884" name="Enim ad minim"/>
            <p:cNvSpPr txBox="1"/>
            <p:nvPr/>
          </p:nvSpPr>
          <p:spPr>
            <a:xfrm>
              <a:off x="34976" y="1957357"/>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Enim ad minim</a:t>
              </a:r>
            </a:p>
          </p:txBody>
        </p:sp>
        <p:sp>
          <p:nvSpPr>
            <p:cNvPr id="885" name="Velit esse cillum"/>
            <p:cNvSpPr txBox="1"/>
            <p:nvPr/>
          </p:nvSpPr>
          <p:spPr>
            <a:xfrm>
              <a:off x="34976" y="2435562"/>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Velit esse cillum</a:t>
              </a:r>
            </a:p>
          </p:txBody>
        </p:sp>
        <p:sp>
          <p:nvSpPr>
            <p:cNvPr id="886" name="Non proident, sunt"/>
            <p:cNvSpPr txBox="1"/>
            <p:nvPr/>
          </p:nvSpPr>
          <p:spPr>
            <a:xfrm>
              <a:off x="34976" y="2913768"/>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Non proident, sunt</a:t>
              </a:r>
            </a:p>
          </p:txBody>
        </p:sp>
        <p:sp>
          <p:nvSpPr>
            <p:cNvPr id="887" name="Sunt in culpa qui"/>
            <p:cNvSpPr txBox="1"/>
            <p:nvPr/>
          </p:nvSpPr>
          <p:spPr>
            <a:xfrm>
              <a:off x="34976" y="3391974"/>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888" name="Sed accusantium"/>
            <p:cNvSpPr txBox="1"/>
            <p:nvPr/>
          </p:nvSpPr>
          <p:spPr>
            <a:xfrm>
              <a:off x="34976" y="3870180"/>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Sed </a:t>
              </a:r>
              <a:r>
                <a:rPr dirty="0" err="1"/>
                <a:t>accusantium</a:t>
              </a:r>
              <a:endParaRPr dirty="0"/>
            </a:p>
          </p:txBody>
        </p:sp>
        <p:grpSp>
          <p:nvGrpSpPr>
            <p:cNvPr id="891" name="Группа"/>
            <p:cNvGrpSpPr/>
            <p:nvPr/>
          </p:nvGrpSpPr>
          <p:grpSpPr>
            <a:xfrm>
              <a:off x="2381667" y="613739"/>
              <a:ext cx="4874824" cy="208340"/>
              <a:chOff x="0" y="0"/>
              <a:chExt cx="4874823" cy="208339"/>
            </a:xfrm>
          </p:grpSpPr>
          <p:sp>
            <p:nvSpPr>
              <p:cNvPr id="889" name="Сквиркл"/>
              <p:cNvSpPr/>
              <p:nvPr/>
            </p:nvSpPr>
            <p:spPr>
              <a:xfrm>
                <a:off x="0" y="0"/>
                <a:ext cx="487482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90"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894" name="Группа"/>
            <p:cNvGrpSpPr/>
            <p:nvPr/>
          </p:nvGrpSpPr>
          <p:grpSpPr>
            <a:xfrm>
              <a:off x="3473867" y="1092105"/>
              <a:ext cx="5241305" cy="208341"/>
              <a:chOff x="0" y="0"/>
              <a:chExt cx="5241304" cy="208339"/>
            </a:xfrm>
          </p:grpSpPr>
          <p:sp>
            <p:nvSpPr>
              <p:cNvPr id="892" name="Сквиркл"/>
              <p:cNvSpPr/>
              <p:nvPr/>
            </p:nvSpPr>
            <p:spPr>
              <a:xfrm>
                <a:off x="0" y="0"/>
                <a:ext cx="52413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93" name="Сквиркл"/>
              <p:cNvSpPr/>
              <p:nvPr/>
            </p:nvSpPr>
            <p:spPr>
              <a:xfrm>
                <a:off x="0" y="0"/>
                <a:ext cx="487911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01" name="Группа"/>
            <p:cNvGrpSpPr/>
            <p:nvPr/>
          </p:nvGrpSpPr>
          <p:grpSpPr>
            <a:xfrm>
              <a:off x="2728800" y="1570472"/>
              <a:ext cx="5284300" cy="208340"/>
              <a:chOff x="0" y="0"/>
              <a:chExt cx="5284298" cy="208339"/>
            </a:xfrm>
          </p:grpSpPr>
          <p:grpSp>
            <p:nvGrpSpPr>
              <p:cNvPr id="897" name="Группа"/>
              <p:cNvGrpSpPr/>
              <p:nvPr/>
            </p:nvGrpSpPr>
            <p:grpSpPr>
              <a:xfrm>
                <a:off x="0" y="0"/>
                <a:ext cx="2204517" cy="208340"/>
                <a:chOff x="0" y="0"/>
                <a:chExt cx="2204516" cy="208339"/>
              </a:xfrm>
            </p:grpSpPr>
            <p:sp>
              <p:nvSpPr>
                <p:cNvPr id="895"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96"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00" name="Группа"/>
              <p:cNvGrpSpPr/>
              <p:nvPr/>
            </p:nvGrpSpPr>
            <p:grpSpPr>
              <a:xfrm>
                <a:off x="3079782" y="0"/>
                <a:ext cx="2204517" cy="208340"/>
                <a:chOff x="0" y="0"/>
                <a:chExt cx="2204516" cy="208339"/>
              </a:xfrm>
            </p:grpSpPr>
            <p:sp>
              <p:nvSpPr>
                <p:cNvPr id="898"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99" name="Сквиркл"/>
                <p:cNvSpPr/>
                <p:nvPr/>
              </p:nvSpPr>
              <p:spPr>
                <a:xfrm>
                  <a:off x="0" y="0"/>
                  <a:ext cx="210138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908" name="Группа"/>
            <p:cNvGrpSpPr/>
            <p:nvPr/>
          </p:nvGrpSpPr>
          <p:grpSpPr>
            <a:xfrm>
              <a:off x="3880267" y="2048838"/>
              <a:ext cx="4498883" cy="208341"/>
              <a:chOff x="0" y="0"/>
              <a:chExt cx="4498882" cy="208339"/>
            </a:xfrm>
          </p:grpSpPr>
          <p:grpSp>
            <p:nvGrpSpPr>
              <p:cNvPr id="904" name="Группа"/>
              <p:cNvGrpSpPr/>
              <p:nvPr/>
            </p:nvGrpSpPr>
            <p:grpSpPr>
              <a:xfrm>
                <a:off x="0" y="0"/>
                <a:ext cx="3015796" cy="208340"/>
                <a:chOff x="0" y="0"/>
                <a:chExt cx="3015795" cy="208339"/>
              </a:xfrm>
            </p:grpSpPr>
            <p:sp>
              <p:nvSpPr>
                <p:cNvPr id="902"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03"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07" name="Группа"/>
              <p:cNvGrpSpPr/>
              <p:nvPr/>
            </p:nvGrpSpPr>
            <p:grpSpPr>
              <a:xfrm>
                <a:off x="3164448" y="0"/>
                <a:ext cx="1334435" cy="208340"/>
                <a:chOff x="0" y="0"/>
                <a:chExt cx="1334434" cy="208339"/>
              </a:xfrm>
            </p:grpSpPr>
            <p:sp>
              <p:nvSpPr>
                <p:cNvPr id="905"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06"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911" name="Группа"/>
            <p:cNvGrpSpPr/>
            <p:nvPr/>
          </p:nvGrpSpPr>
          <p:grpSpPr>
            <a:xfrm>
              <a:off x="3685533" y="2527205"/>
              <a:ext cx="4194085" cy="208341"/>
              <a:chOff x="0" y="0"/>
              <a:chExt cx="4194083" cy="208339"/>
            </a:xfrm>
          </p:grpSpPr>
          <p:sp>
            <p:nvSpPr>
              <p:cNvPr id="909" name="Сквиркл"/>
              <p:cNvSpPr/>
              <p:nvPr/>
            </p:nvSpPr>
            <p:spPr>
              <a:xfrm>
                <a:off x="0" y="0"/>
                <a:ext cx="419408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10" name="Сквиркл"/>
              <p:cNvSpPr/>
              <p:nvPr/>
            </p:nvSpPr>
            <p:spPr>
              <a:xfrm>
                <a:off x="0" y="0"/>
                <a:ext cx="2603170"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18" name="Группа"/>
            <p:cNvGrpSpPr/>
            <p:nvPr/>
          </p:nvGrpSpPr>
          <p:grpSpPr>
            <a:xfrm>
              <a:off x="2328781" y="3005572"/>
              <a:ext cx="4778948" cy="208340"/>
              <a:chOff x="0" y="0"/>
              <a:chExt cx="4778946" cy="208339"/>
            </a:xfrm>
          </p:grpSpPr>
          <p:grpSp>
            <p:nvGrpSpPr>
              <p:cNvPr id="914" name="Группа"/>
              <p:cNvGrpSpPr/>
              <p:nvPr/>
            </p:nvGrpSpPr>
            <p:grpSpPr>
              <a:xfrm>
                <a:off x="1763151" y="0"/>
                <a:ext cx="3015796" cy="208340"/>
                <a:chOff x="0" y="0"/>
                <a:chExt cx="3015795" cy="208339"/>
              </a:xfrm>
            </p:grpSpPr>
            <p:sp>
              <p:nvSpPr>
                <p:cNvPr id="912"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13"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17" name="Группа"/>
              <p:cNvGrpSpPr/>
              <p:nvPr/>
            </p:nvGrpSpPr>
            <p:grpSpPr>
              <a:xfrm>
                <a:off x="0" y="0"/>
                <a:ext cx="1334435" cy="208340"/>
                <a:chOff x="0" y="0"/>
                <a:chExt cx="1334434" cy="208339"/>
              </a:xfrm>
            </p:grpSpPr>
            <p:sp>
              <p:nvSpPr>
                <p:cNvPr id="915"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16" name="Сквиркл"/>
                <p:cNvSpPr/>
                <p:nvPr/>
              </p:nvSpPr>
              <p:spPr>
                <a:xfrm>
                  <a:off x="0" y="0"/>
                  <a:ext cx="129222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921" name="Группа"/>
            <p:cNvGrpSpPr/>
            <p:nvPr/>
          </p:nvGrpSpPr>
          <p:grpSpPr>
            <a:xfrm>
              <a:off x="4439067" y="3483938"/>
              <a:ext cx="1363605" cy="208341"/>
              <a:chOff x="0" y="0"/>
              <a:chExt cx="1363604" cy="208339"/>
            </a:xfrm>
          </p:grpSpPr>
          <p:sp>
            <p:nvSpPr>
              <p:cNvPr id="919" name="Сквиркл"/>
              <p:cNvSpPr/>
              <p:nvPr/>
            </p:nvSpPr>
            <p:spPr>
              <a:xfrm>
                <a:off x="0" y="0"/>
                <a:ext cx="13636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20" name="Сквиркл"/>
              <p:cNvSpPr/>
              <p:nvPr/>
            </p:nvSpPr>
            <p:spPr>
              <a:xfrm>
                <a:off x="0" y="0"/>
                <a:ext cx="77456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924" name="Группа"/>
            <p:cNvGrpSpPr/>
            <p:nvPr/>
          </p:nvGrpSpPr>
          <p:grpSpPr>
            <a:xfrm>
              <a:off x="5247425" y="3962305"/>
              <a:ext cx="2631290" cy="208341"/>
              <a:chOff x="0" y="0"/>
              <a:chExt cx="2631289" cy="208339"/>
            </a:xfrm>
          </p:grpSpPr>
          <p:sp>
            <p:nvSpPr>
              <p:cNvPr id="922" name="Сквиркл"/>
              <p:cNvSpPr/>
              <p:nvPr/>
            </p:nvSpPr>
            <p:spPr>
              <a:xfrm>
                <a:off x="0" y="0"/>
                <a:ext cx="2631290"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923" name="Сквиркл"/>
              <p:cNvSpPr/>
              <p:nvPr/>
            </p:nvSpPr>
            <p:spPr>
              <a:xfrm>
                <a:off x="0" y="0"/>
                <a:ext cx="481972"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sp>
        <p:nvSpPr>
          <p:cNvPr id="926" name="Lory Edison"/>
          <p:cNvSpPr txBox="1"/>
          <p:nvPr/>
        </p:nvSpPr>
        <p:spPr>
          <a:xfrm>
            <a:off x="2467798" y="5579647"/>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cap="all">
                <a:solidFill>
                  <a:srgbClr val="151B3D"/>
                </a:solidFill>
                <a:latin typeface="OpenSans-Bold"/>
                <a:ea typeface="OpenSans-Bold"/>
                <a:cs typeface="OpenSans-Bold"/>
                <a:sym typeface="OpenSans-Bold"/>
              </a:defRPr>
            </a:lvl1pPr>
          </a:lstStyle>
          <a:p>
            <a:r>
              <a:t>Lory Edison</a:t>
            </a:r>
          </a:p>
        </p:txBody>
      </p:sp>
      <p:sp>
        <p:nvSpPr>
          <p:cNvPr id="927" name="Project Manager"/>
          <p:cNvSpPr txBox="1"/>
          <p:nvPr/>
        </p:nvSpPr>
        <p:spPr>
          <a:xfrm>
            <a:off x="2549293" y="6143083"/>
            <a:ext cx="2907706"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solidFill>
                  <a:schemeClr val="accent1"/>
                </a:solidFill>
                <a:latin typeface="OpenSans-Bold"/>
                <a:ea typeface="OpenSans-Bold"/>
                <a:cs typeface="OpenSans-Bold"/>
                <a:sym typeface="OpenSans-Bold"/>
              </a:rPr>
              <a:t>Project Manager</a:t>
            </a:r>
          </a:p>
        </p:txBody>
      </p:sp>
      <p:sp>
        <p:nvSpPr>
          <p:cNvPr id="929" name="Кружок"/>
          <p:cNvSpPr/>
          <p:nvPr/>
        </p:nvSpPr>
        <p:spPr>
          <a:xfrm>
            <a:off x="4827203" y="2459526"/>
            <a:ext cx="670262" cy="670262"/>
          </a:xfrm>
          <a:prstGeom prst="ellipse">
            <a:avLst/>
          </a:prstGeom>
          <a:solidFill>
            <a:schemeClr val="accent2"/>
          </a:solidFill>
          <a:ln w="12700">
            <a:miter lim="400000"/>
          </a:ln>
        </p:spPr>
        <p:txBody>
          <a:bodyPr lIns="0" tIns="0" rIns="0" bIns="0" anchor="ctr"/>
          <a:lstStyle/>
          <a:p>
            <a:endParaRPr/>
          </a:p>
        </p:txBody>
      </p:sp>
      <p:sp>
        <p:nvSpPr>
          <p:cNvPr id="930" name="Рисунок 56"/>
          <p:cNvSpPr/>
          <p:nvPr/>
        </p:nvSpPr>
        <p:spPr>
          <a:xfrm>
            <a:off x="5040506" y="2647235"/>
            <a:ext cx="269056" cy="269444"/>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931" name="Сквиркл"/>
          <p:cNvSpPr/>
          <p:nvPr/>
        </p:nvSpPr>
        <p:spPr>
          <a:xfrm>
            <a:off x="6420819" y="2275685"/>
            <a:ext cx="4973124" cy="4353664"/>
          </a:xfrm>
          <a:prstGeom prst="roundRect">
            <a:avLst>
              <a:gd name="adj" fmla="val 18381"/>
            </a:avLst>
          </a:prstGeom>
          <a:solidFill>
            <a:schemeClr val="accent1"/>
          </a:solidFill>
          <a:ln w="12700">
            <a:miter lim="400000"/>
          </a:ln>
        </p:spPr>
        <p:txBody>
          <a:bodyPr lIns="0" tIns="0" rIns="0" bIns="0" anchor="ctr"/>
          <a:lstStyle/>
          <a:p>
            <a:endParaRPr/>
          </a:p>
        </p:txBody>
      </p:sp>
      <p:sp>
        <p:nvSpPr>
          <p:cNvPr id="932" name="Треугольник"/>
          <p:cNvSpPr/>
          <p:nvPr/>
        </p:nvSpPr>
        <p:spPr>
          <a:xfrm rot="10800000">
            <a:off x="5733955" y="3103233"/>
            <a:ext cx="1270001" cy="1270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1"/>
          </a:solidFill>
          <a:ln w="12700">
            <a:miter lim="400000"/>
          </a:ln>
        </p:spPr>
        <p:txBody>
          <a:bodyPr lIns="0" tIns="0" rIns="0" bIns="0" anchor="ctr"/>
          <a:lstStyle/>
          <a:p>
            <a:endParaRPr/>
          </a:p>
        </p:txBody>
      </p:sp>
      <p:sp>
        <p:nvSpPr>
          <p:cNvPr id="933" name="Lorem ipsum dolor sit amet, consectetur adipiscing elit, sed do eiusmod tempor incididunt ut labore et dolore magna aliqua. Ut enim ad exercitation ullamco laboris nisi ut aliquip ex ea commodo consequat. Duis aute irure dolor in reprehenderit in voluptate velit esse cillum dolore eu fugiat nulla pariatur. Excepteur"/>
          <p:cNvSpPr txBox="1"/>
          <p:nvPr/>
        </p:nvSpPr>
        <p:spPr>
          <a:xfrm>
            <a:off x="7112477" y="3143226"/>
            <a:ext cx="3885245" cy="284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i="1">
                <a:solidFill>
                  <a:srgbClr val="FFFFFF"/>
                </a:solidFill>
                <a:latin typeface="OpenSans-Italic"/>
                <a:ea typeface="OpenSans-Italic"/>
                <a:cs typeface="OpenSans-Italic"/>
                <a:sym typeface="OpenSans-Italic"/>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sed do </a:t>
            </a:r>
            <a:r>
              <a:rPr dirty="0" err="1"/>
              <a:t>eiusmod</a:t>
            </a:r>
            <a:r>
              <a:rPr dirty="0"/>
              <a:t> </a:t>
            </a:r>
            <a:r>
              <a:rPr dirty="0" err="1"/>
              <a:t>tempor</a:t>
            </a:r>
            <a:r>
              <a:rPr dirty="0"/>
              <a:t> </a:t>
            </a:r>
            <a:r>
              <a:rPr dirty="0" err="1"/>
              <a:t>incididunt</a:t>
            </a:r>
            <a:r>
              <a:rPr dirty="0"/>
              <a:t> </a:t>
            </a:r>
            <a:r>
              <a:rPr dirty="0" err="1"/>
              <a:t>ut</a:t>
            </a:r>
            <a:r>
              <a:rPr dirty="0"/>
              <a:t> </a:t>
            </a:r>
            <a:r>
              <a:rPr dirty="0" err="1"/>
              <a:t>labore</a:t>
            </a:r>
            <a:r>
              <a:rPr dirty="0"/>
              <a:t> et dolore magna </a:t>
            </a:r>
            <a:r>
              <a:rPr dirty="0" err="1"/>
              <a:t>aliqua</a:t>
            </a:r>
            <a:r>
              <a:rPr dirty="0"/>
              <a:t>. Ut </a:t>
            </a:r>
            <a:r>
              <a:rPr dirty="0" err="1"/>
              <a:t>enim</a:t>
            </a:r>
            <a:r>
              <a:rPr dirty="0"/>
              <a:t> ad exercitation </a:t>
            </a:r>
            <a:r>
              <a:rPr dirty="0" err="1"/>
              <a:t>ullamco</a:t>
            </a:r>
            <a:r>
              <a:rPr dirty="0"/>
              <a:t> </a:t>
            </a:r>
            <a:r>
              <a:rPr dirty="0" err="1"/>
              <a:t>laboris</a:t>
            </a:r>
            <a:r>
              <a:rPr dirty="0"/>
              <a:t> nisi </a:t>
            </a:r>
            <a:r>
              <a:rPr dirty="0" err="1"/>
              <a:t>ut</a:t>
            </a:r>
            <a:r>
              <a:rPr dirty="0"/>
              <a:t> </a:t>
            </a:r>
            <a:r>
              <a:rPr dirty="0" err="1"/>
              <a:t>aliquip</a:t>
            </a:r>
            <a:r>
              <a:rPr dirty="0"/>
              <a:t> ex </a:t>
            </a:r>
            <a:r>
              <a:rPr dirty="0" err="1"/>
              <a:t>ea</a:t>
            </a:r>
            <a:r>
              <a:rPr dirty="0"/>
              <a:t> </a:t>
            </a:r>
            <a:r>
              <a:rPr dirty="0" err="1"/>
              <a:t>commodo</a:t>
            </a:r>
            <a:r>
              <a:rPr dirty="0"/>
              <a:t> </a:t>
            </a:r>
            <a:r>
              <a:rPr dirty="0" err="1"/>
              <a:t>consequat</a:t>
            </a:r>
            <a:r>
              <a:rPr dirty="0"/>
              <a:t>. Duis </a:t>
            </a:r>
            <a:r>
              <a:rPr dirty="0" err="1"/>
              <a:t>aute</a:t>
            </a:r>
            <a:r>
              <a:rPr dirty="0"/>
              <a:t> </a:t>
            </a:r>
            <a:r>
              <a:rPr dirty="0" err="1"/>
              <a:t>irure</a:t>
            </a:r>
            <a:r>
              <a:rPr dirty="0"/>
              <a:t> dolor in </a:t>
            </a:r>
            <a:r>
              <a:rPr dirty="0" err="1"/>
              <a:t>reprehenderit</a:t>
            </a:r>
            <a:r>
              <a:rPr dirty="0"/>
              <a:t> in </a:t>
            </a:r>
            <a:r>
              <a:rPr dirty="0" err="1"/>
              <a:t>voluptate</a:t>
            </a:r>
            <a:r>
              <a:rPr dirty="0"/>
              <a:t> </a:t>
            </a:r>
            <a:r>
              <a:rPr dirty="0" err="1"/>
              <a:t>velit</a:t>
            </a:r>
            <a:r>
              <a:rPr dirty="0"/>
              <a:t> </a:t>
            </a:r>
            <a:r>
              <a:rPr dirty="0" err="1"/>
              <a:t>esse</a:t>
            </a:r>
            <a:r>
              <a:rPr dirty="0"/>
              <a:t> </a:t>
            </a:r>
            <a:r>
              <a:rPr dirty="0" err="1"/>
              <a:t>cillum</a:t>
            </a:r>
            <a:r>
              <a:rPr dirty="0"/>
              <a:t> dolore </a:t>
            </a:r>
            <a:r>
              <a:rPr dirty="0" err="1"/>
              <a:t>eu</a:t>
            </a:r>
            <a:r>
              <a:rPr dirty="0"/>
              <a:t> </a:t>
            </a:r>
            <a:r>
              <a:rPr dirty="0" err="1"/>
              <a:t>fugiat</a:t>
            </a:r>
            <a:r>
              <a:rPr dirty="0"/>
              <a:t> </a:t>
            </a:r>
            <a:r>
              <a:rPr dirty="0" err="1"/>
              <a:t>nulla</a:t>
            </a:r>
            <a:r>
              <a:rPr dirty="0"/>
              <a:t> </a:t>
            </a:r>
            <a:r>
              <a:rPr dirty="0" err="1"/>
              <a:t>pariatur</a:t>
            </a:r>
            <a:r>
              <a:rPr dirty="0"/>
              <a:t>. </a:t>
            </a:r>
            <a:r>
              <a:rPr dirty="0" err="1"/>
              <a:t>Excepteur</a:t>
            </a:r>
            <a:endParaRPr dirty="0"/>
          </a:p>
        </p:txBody>
      </p:sp>
      <p:sp>
        <p:nvSpPr>
          <p:cNvPr id="934" name="Линия"/>
          <p:cNvSpPr/>
          <p:nvPr/>
        </p:nvSpPr>
        <p:spPr>
          <a:xfrm flipV="1">
            <a:off x="17482439" y="9133922"/>
            <a:ext cx="1" cy="2459531"/>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935" name="Кружок"/>
          <p:cNvSpPr/>
          <p:nvPr/>
        </p:nvSpPr>
        <p:spPr>
          <a:xfrm>
            <a:off x="13106581" y="8164912"/>
            <a:ext cx="764420" cy="764421"/>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936" name="Top Project #1"/>
          <p:cNvSpPr/>
          <p:nvPr/>
        </p:nvSpPr>
        <p:spPr>
          <a:xfrm>
            <a:off x="13052477" y="9107250"/>
            <a:ext cx="3070698"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937" name="Subtitle text information"/>
          <p:cNvSpPr/>
          <p:nvPr/>
        </p:nvSpPr>
        <p:spPr>
          <a:xfrm>
            <a:off x="13062538" y="9713504"/>
            <a:ext cx="3614106" cy="37959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938" name="Lorem ipsum dolor sit amet, cons adipiscing elit, sed et do eiusmod tempor incididunt ut labore et dol magna aliqua. Ut enim ad minim"/>
          <p:cNvSpPr/>
          <p:nvPr/>
        </p:nvSpPr>
        <p:spPr>
          <a:xfrm>
            <a:off x="13067465" y="10277371"/>
            <a:ext cx="3730834"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tempor incididunt ut labore et dol magna aliqua. Ut enim ad minim</a:t>
            </a:r>
          </a:p>
        </p:txBody>
      </p:sp>
      <p:sp>
        <p:nvSpPr>
          <p:cNvPr id="939" name="Рисунок 34"/>
          <p:cNvSpPr/>
          <p:nvPr/>
        </p:nvSpPr>
        <p:spPr>
          <a:xfrm>
            <a:off x="13303868" y="8356218"/>
            <a:ext cx="382176" cy="338660"/>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941" name="Кружок"/>
          <p:cNvSpPr/>
          <p:nvPr/>
        </p:nvSpPr>
        <p:spPr>
          <a:xfrm>
            <a:off x="18220686" y="8164912"/>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942" name="Top Project #2"/>
          <p:cNvSpPr/>
          <p:nvPr/>
        </p:nvSpPr>
        <p:spPr>
          <a:xfrm>
            <a:off x="18166580" y="9107249"/>
            <a:ext cx="3070698"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943" name="Subtitle text information"/>
          <p:cNvSpPr/>
          <p:nvPr/>
        </p:nvSpPr>
        <p:spPr>
          <a:xfrm>
            <a:off x="18176642" y="9713503"/>
            <a:ext cx="3614105" cy="37959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944" name="Lorem ipsum dolor sit amet, cons adipiscing elit, sed et do eiusmod tempor incididunt ut labore et dol magna aliqua. Ut enim ad minim"/>
          <p:cNvSpPr/>
          <p:nvPr/>
        </p:nvSpPr>
        <p:spPr>
          <a:xfrm>
            <a:off x="18181569" y="10277370"/>
            <a:ext cx="3730833"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tempor incididunt ut labore et dol magna aliqua. Ut enim ad minim</a:t>
            </a:r>
          </a:p>
        </p:txBody>
      </p:sp>
      <p:sp>
        <p:nvSpPr>
          <p:cNvPr id="945" name="Рисунок 56"/>
          <p:cNvSpPr/>
          <p:nvPr/>
        </p:nvSpPr>
        <p:spPr>
          <a:xfrm>
            <a:off x="18432625" y="8333604"/>
            <a:ext cx="381992" cy="382544"/>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949" name="Сквиркл"/>
          <p:cNvSpPr/>
          <p:nvPr/>
        </p:nvSpPr>
        <p:spPr>
          <a:xfrm>
            <a:off x="18958586" y="1470433"/>
            <a:ext cx="3817806" cy="10749735"/>
          </a:xfrm>
          <a:prstGeom prst="roundRect">
            <a:avLst>
              <a:gd name="adj" fmla="val 2165"/>
            </a:avLst>
          </a:prstGeom>
          <a:solidFill>
            <a:srgbClr val="FFFFFF"/>
          </a:solidFill>
          <a:ln w="12700">
            <a:miter lim="400000"/>
          </a:ln>
        </p:spPr>
        <p:txBody>
          <a:bodyPr lIns="0" tIns="0" rIns="0" bIns="0" anchor="ctr"/>
          <a:lstStyle/>
          <a:p>
            <a:endParaRPr/>
          </a:p>
        </p:txBody>
      </p:sp>
      <p:sp>
        <p:nvSpPr>
          <p:cNvPr id="2" name="Объект 1">
            <a:extLst>
              <a:ext uri="{FF2B5EF4-FFF2-40B4-BE49-F238E27FC236}">
                <a16:creationId xmlns:a16="http://schemas.microsoft.com/office/drawing/2014/main" id="{3F5E7DB9-CF85-9748-811B-1D08CCE01D7A}"/>
              </a:ext>
            </a:extLst>
          </p:cNvPr>
          <p:cNvSpPr>
            <a:spLocks noGrp="1"/>
          </p:cNvSpPr>
          <p:nvPr>
            <p:ph sz="quarter" idx="10"/>
          </p:nvPr>
        </p:nvSpPr>
        <p:spPr>
          <a:xfrm>
            <a:off x="19368126" y="10687093"/>
            <a:ext cx="763200" cy="763200"/>
          </a:xfrm>
          <a:prstGeom prst="ellipse">
            <a:avLst/>
          </a:prstGeom>
          <a:solidFill>
            <a:schemeClr val="bg2"/>
          </a:solidFill>
        </p:spPr>
        <p:txBody>
          <a:bodyPr/>
          <a:lstStyle/>
          <a:p>
            <a:endParaRPr lang="ru-RU" dirty="0"/>
          </a:p>
        </p:txBody>
      </p:sp>
      <p:sp>
        <p:nvSpPr>
          <p:cNvPr id="3" name="Объект 2">
            <a:extLst>
              <a:ext uri="{FF2B5EF4-FFF2-40B4-BE49-F238E27FC236}">
                <a16:creationId xmlns:a16="http://schemas.microsoft.com/office/drawing/2014/main" id="{3EF27950-6B30-6F42-9A6F-0502019F6F0D}"/>
              </a:ext>
            </a:extLst>
          </p:cNvPr>
          <p:cNvSpPr>
            <a:spLocks noGrp="1"/>
          </p:cNvSpPr>
          <p:nvPr>
            <p:ph sz="quarter" idx="11"/>
          </p:nvPr>
        </p:nvSpPr>
        <p:spPr>
          <a:xfrm>
            <a:off x="19368126" y="9243339"/>
            <a:ext cx="763200" cy="763200"/>
          </a:xfrm>
          <a:prstGeom prst="ellipse">
            <a:avLst/>
          </a:prstGeom>
          <a:solidFill>
            <a:schemeClr val="bg2"/>
          </a:solidFill>
        </p:spPr>
        <p:txBody>
          <a:bodyPr/>
          <a:lstStyle/>
          <a:p>
            <a:endParaRPr lang="ru-RU" dirty="0"/>
          </a:p>
        </p:txBody>
      </p:sp>
      <p:sp>
        <p:nvSpPr>
          <p:cNvPr id="4" name="Объект 3">
            <a:extLst>
              <a:ext uri="{FF2B5EF4-FFF2-40B4-BE49-F238E27FC236}">
                <a16:creationId xmlns:a16="http://schemas.microsoft.com/office/drawing/2014/main" id="{91820CAD-16BB-4144-A1F1-78806C719D9E}"/>
              </a:ext>
            </a:extLst>
          </p:cNvPr>
          <p:cNvSpPr>
            <a:spLocks noGrp="1"/>
          </p:cNvSpPr>
          <p:nvPr>
            <p:ph sz="quarter" idx="12"/>
          </p:nvPr>
        </p:nvSpPr>
        <p:spPr>
          <a:xfrm>
            <a:off x="19368126" y="7799585"/>
            <a:ext cx="763200" cy="763200"/>
          </a:xfrm>
          <a:prstGeom prst="ellipse">
            <a:avLst/>
          </a:prstGeom>
          <a:solidFill>
            <a:schemeClr val="bg2"/>
          </a:solidFill>
        </p:spPr>
        <p:txBody>
          <a:bodyPr/>
          <a:lstStyle/>
          <a:p>
            <a:endParaRPr lang="ru-RU" dirty="0"/>
          </a:p>
        </p:txBody>
      </p:sp>
      <p:sp>
        <p:nvSpPr>
          <p:cNvPr id="5" name="Объект 4">
            <a:extLst>
              <a:ext uri="{FF2B5EF4-FFF2-40B4-BE49-F238E27FC236}">
                <a16:creationId xmlns:a16="http://schemas.microsoft.com/office/drawing/2014/main" id="{87044C16-A1C1-C345-BD58-2126BF100C0E}"/>
              </a:ext>
            </a:extLst>
          </p:cNvPr>
          <p:cNvSpPr>
            <a:spLocks noGrp="1"/>
          </p:cNvSpPr>
          <p:nvPr>
            <p:ph sz="quarter" idx="13"/>
          </p:nvPr>
        </p:nvSpPr>
        <p:spPr>
          <a:xfrm>
            <a:off x="19368126" y="6355831"/>
            <a:ext cx="763200" cy="763200"/>
          </a:xfrm>
          <a:prstGeom prst="ellipse">
            <a:avLst/>
          </a:prstGeom>
          <a:solidFill>
            <a:schemeClr val="bg2"/>
          </a:solidFill>
        </p:spPr>
        <p:txBody>
          <a:bodyPr/>
          <a:lstStyle/>
          <a:p>
            <a:endParaRPr lang="ru-RU" dirty="0"/>
          </a:p>
        </p:txBody>
      </p:sp>
      <p:sp>
        <p:nvSpPr>
          <p:cNvPr id="6" name="Объект 5">
            <a:extLst>
              <a:ext uri="{FF2B5EF4-FFF2-40B4-BE49-F238E27FC236}">
                <a16:creationId xmlns:a16="http://schemas.microsoft.com/office/drawing/2014/main" id="{082D9B1F-9F81-BB49-88C1-D1EA2398DCD6}"/>
              </a:ext>
            </a:extLst>
          </p:cNvPr>
          <p:cNvSpPr>
            <a:spLocks noGrp="1"/>
          </p:cNvSpPr>
          <p:nvPr>
            <p:ph sz="quarter" idx="14"/>
          </p:nvPr>
        </p:nvSpPr>
        <p:spPr>
          <a:xfrm>
            <a:off x="19368126" y="3468323"/>
            <a:ext cx="763200" cy="763200"/>
          </a:xfrm>
          <a:prstGeom prst="ellipse">
            <a:avLst/>
          </a:prstGeom>
          <a:solidFill>
            <a:schemeClr val="bg2"/>
          </a:solidFill>
        </p:spPr>
        <p:txBody>
          <a:bodyPr/>
          <a:lstStyle/>
          <a:p>
            <a:endParaRPr lang="ru-RU" dirty="0"/>
          </a:p>
        </p:txBody>
      </p:sp>
      <p:sp>
        <p:nvSpPr>
          <p:cNvPr id="7" name="Объект 6">
            <a:extLst>
              <a:ext uri="{FF2B5EF4-FFF2-40B4-BE49-F238E27FC236}">
                <a16:creationId xmlns:a16="http://schemas.microsoft.com/office/drawing/2014/main" id="{2D3AEC9B-E0D8-1344-ABEA-9954932E9835}"/>
              </a:ext>
            </a:extLst>
          </p:cNvPr>
          <p:cNvSpPr>
            <a:spLocks noGrp="1"/>
          </p:cNvSpPr>
          <p:nvPr>
            <p:ph sz="quarter" idx="15"/>
          </p:nvPr>
        </p:nvSpPr>
        <p:spPr>
          <a:xfrm>
            <a:off x="19368126" y="2024569"/>
            <a:ext cx="763200" cy="763200"/>
          </a:xfrm>
          <a:prstGeom prst="ellipse">
            <a:avLst/>
          </a:prstGeom>
          <a:solidFill>
            <a:schemeClr val="bg2"/>
          </a:solidFill>
        </p:spPr>
        <p:txBody>
          <a:bodyPr/>
          <a:lstStyle/>
          <a:p>
            <a:endParaRPr lang="ru-RU" dirty="0"/>
          </a:p>
        </p:txBody>
      </p:sp>
      <p:sp>
        <p:nvSpPr>
          <p:cNvPr id="8" name="Объект 7">
            <a:extLst>
              <a:ext uri="{FF2B5EF4-FFF2-40B4-BE49-F238E27FC236}">
                <a16:creationId xmlns:a16="http://schemas.microsoft.com/office/drawing/2014/main" id="{0EF074FC-D5F1-EF45-87BD-5996CE3E264F}"/>
              </a:ext>
            </a:extLst>
          </p:cNvPr>
          <p:cNvSpPr>
            <a:spLocks noGrp="1"/>
          </p:cNvSpPr>
          <p:nvPr>
            <p:ph sz="quarter" idx="16"/>
          </p:nvPr>
        </p:nvSpPr>
        <p:spPr>
          <a:xfrm>
            <a:off x="19368126" y="4912077"/>
            <a:ext cx="763200" cy="763200"/>
          </a:xfrm>
          <a:prstGeom prst="ellipse">
            <a:avLst/>
          </a:prstGeom>
          <a:solidFill>
            <a:schemeClr val="bg2"/>
          </a:solidFill>
        </p:spPr>
        <p:txBody>
          <a:bodyPr/>
          <a:lstStyle/>
          <a:p>
            <a:endParaRPr lang="ru-RU" dirty="0"/>
          </a:p>
        </p:txBody>
      </p:sp>
      <p:sp>
        <p:nvSpPr>
          <p:cNvPr id="948" name="Сквиркл"/>
          <p:cNvSpPr/>
          <p:nvPr/>
        </p:nvSpPr>
        <p:spPr>
          <a:xfrm>
            <a:off x="1583134" y="1470433"/>
            <a:ext cx="17192758" cy="10749735"/>
          </a:xfrm>
          <a:prstGeom prst="roundRect">
            <a:avLst>
              <a:gd name="adj" fmla="val 769"/>
            </a:avLst>
          </a:prstGeom>
          <a:solidFill>
            <a:srgbClr val="FFFFFF"/>
          </a:solidFill>
          <a:ln w="12700">
            <a:miter lim="400000"/>
          </a:ln>
        </p:spPr>
        <p:txBody>
          <a:bodyPr lIns="0" tIns="0" rIns="0" bIns="0" anchor="ctr"/>
          <a:lstStyle/>
          <a:p>
            <a:endParaRPr/>
          </a:p>
        </p:txBody>
      </p:sp>
      <p:sp>
        <p:nvSpPr>
          <p:cNvPr id="950" name="Прямоугольник"/>
          <p:cNvSpPr/>
          <p:nvPr/>
        </p:nvSpPr>
        <p:spPr>
          <a:xfrm>
            <a:off x="2357124" y="2261217"/>
            <a:ext cx="15644781" cy="468000"/>
          </a:xfrm>
          <a:prstGeom prst="rect">
            <a:avLst/>
          </a:prstGeom>
          <a:solidFill>
            <a:schemeClr val="accent3"/>
          </a:solidFill>
          <a:ln w="12700">
            <a:miter lim="400000"/>
          </a:ln>
        </p:spPr>
        <p:txBody>
          <a:bodyPr lIns="0" tIns="0" rIns="0" bIns="0" anchor="ctr"/>
          <a:lstStyle/>
          <a:p>
            <a:endParaRPr/>
          </a:p>
        </p:txBody>
      </p:sp>
      <p:sp>
        <p:nvSpPr>
          <p:cNvPr id="951" name="Прямоугольник"/>
          <p:cNvSpPr/>
          <p:nvPr/>
        </p:nvSpPr>
        <p:spPr>
          <a:xfrm>
            <a:off x="2357121" y="3214226"/>
            <a:ext cx="15644782" cy="468704"/>
          </a:xfrm>
          <a:prstGeom prst="rect">
            <a:avLst/>
          </a:prstGeom>
          <a:solidFill>
            <a:srgbClr val="FAF9FC"/>
          </a:solidFill>
          <a:ln w="12700">
            <a:miter lim="400000"/>
          </a:ln>
        </p:spPr>
        <p:txBody>
          <a:bodyPr lIns="0" tIns="0" rIns="0" bIns="0" anchor="ctr"/>
          <a:lstStyle/>
          <a:p>
            <a:endParaRPr/>
          </a:p>
        </p:txBody>
      </p:sp>
      <p:sp>
        <p:nvSpPr>
          <p:cNvPr id="952" name="Прямоугольник"/>
          <p:cNvSpPr/>
          <p:nvPr/>
        </p:nvSpPr>
        <p:spPr>
          <a:xfrm>
            <a:off x="2357121" y="4162985"/>
            <a:ext cx="15644782" cy="468703"/>
          </a:xfrm>
          <a:prstGeom prst="rect">
            <a:avLst/>
          </a:prstGeom>
          <a:solidFill>
            <a:srgbClr val="FAF9FC"/>
          </a:solidFill>
          <a:ln w="12700">
            <a:miter lim="400000"/>
          </a:ln>
        </p:spPr>
        <p:txBody>
          <a:bodyPr lIns="0" tIns="0" rIns="0" bIns="0" anchor="ctr"/>
          <a:lstStyle/>
          <a:p>
            <a:endParaRPr/>
          </a:p>
        </p:txBody>
      </p:sp>
      <p:sp>
        <p:nvSpPr>
          <p:cNvPr id="953" name="Прямоугольник"/>
          <p:cNvSpPr/>
          <p:nvPr/>
        </p:nvSpPr>
        <p:spPr>
          <a:xfrm>
            <a:off x="2357124" y="5101609"/>
            <a:ext cx="15644781" cy="481403"/>
          </a:xfrm>
          <a:prstGeom prst="rect">
            <a:avLst/>
          </a:prstGeom>
          <a:solidFill>
            <a:srgbClr val="FAF9FC"/>
          </a:solidFill>
          <a:ln w="12700">
            <a:miter lim="400000"/>
          </a:ln>
        </p:spPr>
        <p:txBody>
          <a:bodyPr lIns="0" tIns="0" rIns="0" bIns="0" anchor="ctr"/>
          <a:lstStyle/>
          <a:p>
            <a:endParaRPr/>
          </a:p>
        </p:txBody>
      </p:sp>
      <p:sp>
        <p:nvSpPr>
          <p:cNvPr id="954" name="Прямоугольник"/>
          <p:cNvSpPr/>
          <p:nvPr/>
        </p:nvSpPr>
        <p:spPr>
          <a:xfrm>
            <a:off x="2357124" y="6070272"/>
            <a:ext cx="15644781" cy="481403"/>
          </a:xfrm>
          <a:prstGeom prst="rect">
            <a:avLst/>
          </a:prstGeom>
          <a:solidFill>
            <a:srgbClr val="FAF9FC"/>
          </a:solidFill>
          <a:ln w="12700">
            <a:miter lim="400000"/>
          </a:ln>
        </p:spPr>
        <p:txBody>
          <a:bodyPr lIns="0" tIns="0" rIns="0" bIns="0" anchor="ctr"/>
          <a:lstStyle/>
          <a:p>
            <a:endParaRPr/>
          </a:p>
        </p:txBody>
      </p:sp>
      <p:sp>
        <p:nvSpPr>
          <p:cNvPr id="955" name="Линия"/>
          <p:cNvSpPr/>
          <p:nvPr/>
        </p:nvSpPr>
        <p:spPr>
          <a:xfrm>
            <a:off x="2357125" y="2233718"/>
            <a:ext cx="15644781" cy="1"/>
          </a:xfrm>
          <a:prstGeom prst="line">
            <a:avLst/>
          </a:prstGeom>
          <a:ln w="12700">
            <a:solidFill>
              <a:srgbClr val="E6E5EF"/>
            </a:solidFill>
          </a:ln>
        </p:spPr>
        <p:txBody>
          <a:bodyPr lIns="45718" tIns="45718" rIns="45718" bIns="45718"/>
          <a:lstStyle/>
          <a:p>
            <a:endParaRPr/>
          </a:p>
        </p:txBody>
      </p:sp>
      <p:sp>
        <p:nvSpPr>
          <p:cNvPr id="956" name="Линия"/>
          <p:cNvSpPr/>
          <p:nvPr/>
        </p:nvSpPr>
        <p:spPr>
          <a:xfrm>
            <a:off x="2357125" y="2711699"/>
            <a:ext cx="15644781" cy="1"/>
          </a:xfrm>
          <a:prstGeom prst="line">
            <a:avLst/>
          </a:prstGeom>
          <a:ln w="12700">
            <a:solidFill>
              <a:srgbClr val="E6E5EF"/>
            </a:solidFill>
          </a:ln>
        </p:spPr>
        <p:txBody>
          <a:bodyPr lIns="45718" tIns="45718" rIns="45718" bIns="45718"/>
          <a:lstStyle/>
          <a:p>
            <a:endParaRPr/>
          </a:p>
        </p:txBody>
      </p:sp>
      <p:sp>
        <p:nvSpPr>
          <p:cNvPr id="957" name="Линия"/>
          <p:cNvSpPr/>
          <p:nvPr/>
        </p:nvSpPr>
        <p:spPr>
          <a:xfrm>
            <a:off x="2357125" y="3189681"/>
            <a:ext cx="15644781" cy="1"/>
          </a:xfrm>
          <a:prstGeom prst="line">
            <a:avLst/>
          </a:prstGeom>
          <a:ln w="12700">
            <a:solidFill>
              <a:srgbClr val="E6E5EF"/>
            </a:solidFill>
          </a:ln>
        </p:spPr>
        <p:txBody>
          <a:bodyPr lIns="45718" tIns="45718" rIns="45718" bIns="45718"/>
          <a:lstStyle/>
          <a:p>
            <a:endParaRPr/>
          </a:p>
        </p:txBody>
      </p:sp>
      <p:sp>
        <p:nvSpPr>
          <p:cNvPr id="958" name="Линия"/>
          <p:cNvSpPr/>
          <p:nvPr/>
        </p:nvSpPr>
        <p:spPr>
          <a:xfrm>
            <a:off x="2357125" y="3667663"/>
            <a:ext cx="15644781" cy="1"/>
          </a:xfrm>
          <a:prstGeom prst="line">
            <a:avLst/>
          </a:prstGeom>
          <a:ln w="12700">
            <a:solidFill>
              <a:srgbClr val="E6E5EF"/>
            </a:solidFill>
          </a:ln>
        </p:spPr>
        <p:txBody>
          <a:bodyPr lIns="45718" tIns="45718" rIns="45718" bIns="45718"/>
          <a:lstStyle/>
          <a:p>
            <a:endParaRPr/>
          </a:p>
        </p:txBody>
      </p:sp>
      <p:sp>
        <p:nvSpPr>
          <p:cNvPr id="959" name="Линия"/>
          <p:cNvSpPr/>
          <p:nvPr/>
        </p:nvSpPr>
        <p:spPr>
          <a:xfrm>
            <a:off x="2357125" y="4145645"/>
            <a:ext cx="15644781" cy="1"/>
          </a:xfrm>
          <a:prstGeom prst="line">
            <a:avLst/>
          </a:prstGeom>
          <a:ln w="12700">
            <a:solidFill>
              <a:srgbClr val="E6E5EF"/>
            </a:solidFill>
          </a:ln>
        </p:spPr>
        <p:txBody>
          <a:bodyPr lIns="45718" tIns="45718" rIns="45718" bIns="45718"/>
          <a:lstStyle/>
          <a:p>
            <a:endParaRPr/>
          </a:p>
        </p:txBody>
      </p:sp>
      <p:sp>
        <p:nvSpPr>
          <p:cNvPr id="960" name="Линия"/>
          <p:cNvSpPr/>
          <p:nvPr/>
        </p:nvSpPr>
        <p:spPr>
          <a:xfrm>
            <a:off x="2357125" y="4623627"/>
            <a:ext cx="15644781" cy="1"/>
          </a:xfrm>
          <a:prstGeom prst="line">
            <a:avLst/>
          </a:prstGeom>
          <a:ln w="12700">
            <a:solidFill>
              <a:srgbClr val="E6E5EF"/>
            </a:solidFill>
          </a:ln>
        </p:spPr>
        <p:txBody>
          <a:bodyPr lIns="45718" tIns="45718" rIns="45718" bIns="45718"/>
          <a:lstStyle/>
          <a:p>
            <a:endParaRPr/>
          </a:p>
        </p:txBody>
      </p:sp>
      <p:sp>
        <p:nvSpPr>
          <p:cNvPr id="961" name="Линия"/>
          <p:cNvSpPr/>
          <p:nvPr/>
        </p:nvSpPr>
        <p:spPr>
          <a:xfrm>
            <a:off x="2357125" y="5101609"/>
            <a:ext cx="15644781" cy="1"/>
          </a:xfrm>
          <a:prstGeom prst="line">
            <a:avLst/>
          </a:prstGeom>
          <a:ln w="12700">
            <a:solidFill>
              <a:srgbClr val="E6E5EF"/>
            </a:solidFill>
          </a:ln>
        </p:spPr>
        <p:txBody>
          <a:bodyPr lIns="45718" tIns="45718" rIns="45718" bIns="45718"/>
          <a:lstStyle/>
          <a:p>
            <a:endParaRPr/>
          </a:p>
        </p:txBody>
      </p:sp>
      <p:sp>
        <p:nvSpPr>
          <p:cNvPr id="962" name="Линия"/>
          <p:cNvSpPr/>
          <p:nvPr/>
        </p:nvSpPr>
        <p:spPr>
          <a:xfrm>
            <a:off x="2357125" y="5579590"/>
            <a:ext cx="15644781" cy="1"/>
          </a:xfrm>
          <a:prstGeom prst="line">
            <a:avLst/>
          </a:prstGeom>
          <a:ln w="12700">
            <a:solidFill>
              <a:srgbClr val="E6E5EF"/>
            </a:solidFill>
          </a:ln>
        </p:spPr>
        <p:txBody>
          <a:bodyPr lIns="45718" tIns="45718" rIns="45718" bIns="45718"/>
          <a:lstStyle/>
          <a:p>
            <a:endParaRPr/>
          </a:p>
        </p:txBody>
      </p:sp>
      <p:sp>
        <p:nvSpPr>
          <p:cNvPr id="963" name="Линия"/>
          <p:cNvSpPr/>
          <p:nvPr/>
        </p:nvSpPr>
        <p:spPr>
          <a:xfrm>
            <a:off x="2357125" y="6057572"/>
            <a:ext cx="15644781" cy="1"/>
          </a:xfrm>
          <a:prstGeom prst="line">
            <a:avLst/>
          </a:prstGeom>
          <a:ln w="12700">
            <a:solidFill>
              <a:srgbClr val="E6E5EF"/>
            </a:solidFill>
          </a:ln>
        </p:spPr>
        <p:txBody>
          <a:bodyPr lIns="45718" tIns="45718" rIns="45718" bIns="45718"/>
          <a:lstStyle/>
          <a:p>
            <a:endParaRPr/>
          </a:p>
        </p:txBody>
      </p:sp>
      <p:sp>
        <p:nvSpPr>
          <p:cNvPr id="964" name="Линия"/>
          <p:cNvSpPr/>
          <p:nvPr/>
        </p:nvSpPr>
        <p:spPr>
          <a:xfrm>
            <a:off x="2357125" y="6535553"/>
            <a:ext cx="15644781" cy="1"/>
          </a:xfrm>
          <a:prstGeom prst="line">
            <a:avLst/>
          </a:prstGeom>
          <a:ln w="12700">
            <a:solidFill>
              <a:srgbClr val="E6E5EF"/>
            </a:solidFill>
          </a:ln>
        </p:spPr>
        <p:txBody>
          <a:bodyPr lIns="45718" tIns="45718" rIns="45718" bIns="45718"/>
          <a:lstStyle/>
          <a:p>
            <a:endParaRPr/>
          </a:p>
        </p:txBody>
      </p:sp>
      <p:sp>
        <p:nvSpPr>
          <p:cNvPr id="965" name="Project name"/>
          <p:cNvSpPr txBox="1"/>
          <p:nvPr/>
        </p:nvSpPr>
        <p:spPr>
          <a:xfrm>
            <a:off x="2454693" y="2282397"/>
            <a:ext cx="2011748"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rPr dirty="0"/>
              <a:t>Project name</a:t>
            </a:r>
          </a:p>
        </p:txBody>
      </p:sp>
      <p:sp>
        <p:nvSpPr>
          <p:cNvPr id="966" name="Jan"/>
          <p:cNvSpPr txBox="1"/>
          <p:nvPr/>
        </p:nvSpPr>
        <p:spPr>
          <a:xfrm>
            <a:off x="4660909"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Jan</a:t>
            </a:r>
          </a:p>
        </p:txBody>
      </p:sp>
      <p:sp>
        <p:nvSpPr>
          <p:cNvPr id="967" name="Feb"/>
          <p:cNvSpPr txBox="1"/>
          <p:nvPr/>
        </p:nvSpPr>
        <p:spPr>
          <a:xfrm>
            <a:off x="5780854"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Feb</a:t>
            </a:r>
          </a:p>
        </p:txBody>
      </p:sp>
      <p:sp>
        <p:nvSpPr>
          <p:cNvPr id="968" name="Mar"/>
          <p:cNvSpPr txBox="1"/>
          <p:nvPr/>
        </p:nvSpPr>
        <p:spPr>
          <a:xfrm>
            <a:off x="6900799"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Mar</a:t>
            </a:r>
          </a:p>
        </p:txBody>
      </p:sp>
      <p:sp>
        <p:nvSpPr>
          <p:cNvPr id="969" name="Apr"/>
          <p:cNvSpPr txBox="1"/>
          <p:nvPr/>
        </p:nvSpPr>
        <p:spPr>
          <a:xfrm>
            <a:off x="8020744"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Apr</a:t>
            </a:r>
          </a:p>
        </p:txBody>
      </p:sp>
      <p:sp>
        <p:nvSpPr>
          <p:cNvPr id="970" name="May"/>
          <p:cNvSpPr txBox="1"/>
          <p:nvPr/>
        </p:nvSpPr>
        <p:spPr>
          <a:xfrm>
            <a:off x="9140689"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May</a:t>
            </a:r>
          </a:p>
        </p:txBody>
      </p:sp>
      <p:sp>
        <p:nvSpPr>
          <p:cNvPr id="971" name="Jun"/>
          <p:cNvSpPr txBox="1"/>
          <p:nvPr/>
        </p:nvSpPr>
        <p:spPr>
          <a:xfrm>
            <a:off x="10260634"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Jun</a:t>
            </a:r>
          </a:p>
        </p:txBody>
      </p:sp>
      <p:sp>
        <p:nvSpPr>
          <p:cNvPr id="972" name="Ab illo inventore"/>
          <p:cNvSpPr txBox="1"/>
          <p:nvPr/>
        </p:nvSpPr>
        <p:spPr>
          <a:xfrm>
            <a:off x="2392097" y="2767806"/>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rPr dirty="0"/>
              <a:t>Ab </a:t>
            </a:r>
            <a:r>
              <a:rPr dirty="0" err="1"/>
              <a:t>illo</a:t>
            </a:r>
            <a:r>
              <a:rPr dirty="0"/>
              <a:t> </a:t>
            </a:r>
            <a:r>
              <a:rPr dirty="0" err="1"/>
              <a:t>inventore</a:t>
            </a:r>
            <a:endParaRPr dirty="0"/>
          </a:p>
        </p:txBody>
      </p:sp>
      <p:sp>
        <p:nvSpPr>
          <p:cNvPr id="973" name="Sed quia magni"/>
          <p:cNvSpPr txBox="1"/>
          <p:nvPr/>
        </p:nvSpPr>
        <p:spPr>
          <a:xfrm>
            <a:off x="2392097" y="3245445"/>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Sed quia magni</a:t>
            </a:r>
          </a:p>
        </p:txBody>
      </p:sp>
      <p:sp>
        <p:nvSpPr>
          <p:cNvPr id="974" name="Illo inventore uasi"/>
          <p:cNvSpPr txBox="1"/>
          <p:nvPr/>
        </p:nvSpPr>
        <p:spPr>
          <a:xfrm>
            <a:off x="2392097" y="3723084"/>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Illo inventore uasi</a:t>
            </a:r>
          </a:p>
        </p:txBody>
      </p:sp>
      <p:sp>
        <p:nvSpPr>
          <p:cNvPr id="975" name="Enim ad minim"/>
          <p:cNvSpPr txBox="1"/>
          <p:nvPr/>
        </p:nvSpPr>
        <p:spPr>
          <a:xfrm>
            <a:off x="2392097" y="4200723"/>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Enim ad minim</a:t>
            </a:r>
          </a:p>
        </p:txBody>
      </p:sp>
      <p:sp>
        <p:nvSpPr>
          <p:cNvPr id="976" name="Velit esse cillum"/>
          <p:cNvSpPr txBox="1"/>
          <p:nvPr/>
        </p:nvSpPr>
        <p:spPr>
          <a:xfrm>
            <a:off x="2392097" y="4678362"/>
            <a:ext cx="2174230"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Velit esse cillum</a:t>
            </a:r>
          </a:p>
        </p:txBody>
      </p:sp>
      <p:sp>
        <p:nvSpPr>
          <p:cNvPr id="977" name="Non proident, sunt"/>
          <p:cNvSpPr txBox="1"/>
          <p:nvPr/>
        </p:nvSpPr>
        <p:spPr>
          <a:xfrm>
            <a:off x="2392097" y="5156001"/>
            <a:ext cx="2174230"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Non proident, sunt</a:t>
            </a:r>
          </a:p>
        </p:txBody>
      </p:sp>
      <p:sp>
        <p:nvSpPr>
          <p:cNvPr id="978" name="Sunt in culpa qui"/>
          <p:cNvSpPr txBox="1"/>
          <p:nvPr/>
        </p:nvSpPr>
        <p:spPr>
          <a:xfrm>
            <a:off x="2392097" y="5633640"/>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979" name="Sed accusantium"/>
          <p:cNvSpPr txBox="1"/>
          <p:nvPr/>
        </p:nvSpPr>
        <p:spPr>
          <a:xfrm>
            <a:off x="2392097" y="6111279"/>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Sed accusantium</a:t>
            </a:r>
          </a:p>
        </p:txBody>
      </p:sp>
      <p:sp>
        <p:nvSpPr>
          <p:cNvPr id="980" name="Прямоугольник"/>
          <p:cNvSpPr/>
          <p:nvPr/>
        </p:nvSpPr>
        <p:spPr>
          <a:xfrm>
            <a:off x="2357120" y="7040381"/>
            <a:ext cx="15644783" cy="468704"/>
          </a:xfrm>
          <a:prstGeom prst="rect">
            <a:avLst/>
          </a:prstGeom>
          <a:solidFill>
            <a:srgbClr val="FAF9FC"/>
          </a:solidFill>
          <a:ln w="12700">
            <a:miter lim="400000"/>
          </a:ln>
        </p:spPr>
        <p:txBody>
          <a:bodyPr lIns="0" tIns="0" rIns="0" bIns="0" anchor="ctr"/>
          <a:lstStyle/>
          <a:p>
            <a:endParaRPr/>
          </a:p>
        </p:txBody>
      </p:sp>
      <p:sp>
        <p:nvSpPr>
          <p:cNvPr id="981" name="Прямоугольник"/>
          <p:cNvSpPr/>
          <p:nvPr/>
        </p:nvSpPr>
        <p:spPr>
          <a:xfrm>
            <a:off x="2357120" y="7989140"/>
            <a:ext cx="15644783" cy="468703"/>
          </a:xfrm>
          <a:prstGeom prst="rect">
            <a:avLst/>
          </a:prstGeom>
          <a:solidFill>
            <a:srgbClr val="FAF9FC"/>
          </a:solidFill>
          <a:ln w="12700">
            <a:miter lim="400000"/>
          </a:ln>
        </p:spPr>
        <p:txBody>
          <a:bodyPr lIns="0" tIns="0" rIns="0" bIns="0" anchor="ctr"/>
          <a:lstStyle/>
          <a:p>
            <a:endParaRPr/>
          </a:p>
        </p:txBody>
      </p:sp>
      <p:sp>
        <p:nvSpPr>
          <p:cNvPr id="982" name="Прямоугольник"/>
          <p:cNvSpPr/>
          <p:nvPr/>
        </p:nvSpPr>
        <p:spPr>
          <a:xfrm>
            <a:off x="2357123" y="8940464"/>
            <a:ext cx="15644781" cy="481403"/>
          </a:xfrm>
          <a:prstGeom prst="rect">
            <a:avLst/>
          </a:prstGeom>
          <a:solidFill>
            <a:srgbClr val="FAF9FC"/>
          </a:solidFill>
          <a:ln w="12700">
            <a:miter lim="400000"/>
          </a:ln>
        </p:spPr>
        <p:txBody>
          <a:bodyPr lIns="0" tIns="0" rIns="0" bIns="0" anchor="ctr"/>
          <a:lstStyle/>
          <a:p>
            <a:endParaRPr/>
          </a:p>
        </p:txBody>
      </p:sp>
      <p:sp>
        <p:nvSpPr>
          <p:cNvPr id="983" name="Прямоугольник"/>
          <p:cNvSpPr/>
          <p:nvPr/>
        </p:nvSpPr>
        <p:spPr>
          <a:xfrm>
            <a:off x="2357123" y="9896427"/>
            <a:ext cx="15644781" cy="481404"/>
          </a:xfrm>
          <a:prstGeom prst="rect">
            <a:avLst/>
          </a:prstGeom>
          <a:solidFill>
            <a:srgbClr val="FAF9FC"/>
          </a:solidFill>
          <a:ln w="12700">
            <a:miter lim="400000"/>
          </a:ln>
        </p:spPr>
        <p:txBody>
          <a:bodyPr lIns="0" tIns="0" rIns="0" bIns="0" anchor="ctr"/>
          <a:lstStyle/>
          <a:p>
            <a:endParaRPr/>
          </a:p>
        </p:txBody>
      </p:sp>
      <p:sp>
        <p:nvSpPr>
          <p:cNvPr id="984" name="Линия"/>
          <p:cNvSpPr/>
          <p:nvPr/>
        </p:nvSpPr>
        <p:spPr>
          <a:xfrm>
            <a:off x="2357125" y="9415271"/>
            <a:ext cx="15644781" cy="1"/>
          </a:xfrm>
          <a:prstGeom prst="line">
            <a:avLst/>
          </a:prstGeom>
          <a:ln w="12700">
            <a:solidFill>
              <a:srgbClr val="E6E5EF"/>
            </a:solidFill>
          </a:ln>
        </p:spPr>
        <p:txBody>
          <a:bodyPr lIns="45718" tIns="45718" rIns="45718" bIns="45718"/>
          <a:lstStyle/>
          <a:p>
            <a:endParaRPr/>
          </a:p>
        </p:txBody>
      </p:sp>
      <p:sp>
        <p:nvSpPr>
          <p:cNvPr id="985" name="Линия"/>
          <p:cNvSpPr/>
          <p:nvPr/>
        </p:nvSpPr>
        <p:spPr>
          <a:xfrm>
            <a:off x="2357125" y="7015836"/>
            <a:ext cx="15644781" cy="1"/>
          </a:xfrm>
          <a:prstGeom prst="line">
            <a:avLst/>
          </a:prstGeom>
          <a:ln w="12700">
            <a:solidFill>
              <a:srgbClr val="E6E5EF"/>
            </a:solidFill>
          </a:ln>
        </p:spPr>
        <p:txBody>
          <a:bodyPr lIns="45718" tIns="45718" rIns="45718" bIns="45718"/>
          <a:lstStyle/>
          <a:p>
            <a:endParaRPr/>
          </a:p>
        </p:txBody>
      </p:sp>
      <p:sp>
        <p:nvSpPr>
          <p:cNvPr id="986" name="Линия"/>
          <p:cNvSpPr/>
          <p:nvPr/>
        </p:nvSpPr>
        <p:spPr>
          <a:xfrm>
            <a:off x="2357125" y="7493818"/>
            <a:ext cx="15644781" cy="1"/>
          </a:xfrm>
          <a:prstGeom prst="line">
            <a:avLst/>
          </a:prstGeom>
          <a:ln w="12700">
            <a:solidFill>
              <a:srgbClr val="E6E5EF"/>
            </a:solidFill>
          </a:ln>
        </p:spPr>
        <p:txBody>
          <a:bodyPr lIns="45718" tIns="45718" rIns="45718" bIns="45718"/>
          <a:lstStyle/>
          <a:p>
            <a:endParaRPr/>
          </a:p>
        </p:txBody>
      </p:sp>
      <p:sp>
        <p:nvSpPr>
          <p:cNvPr id="987" name="Линия"/>
          <p:cNvSpPr/>
          <p:nvPr/>
        </p:nvSpPr>
        <p:spPr>
          <a:xfrm>
            <a:off x="2357125" y="7971800"/>
            <a:ext cx="15644781" cy="1"/>
          </a:xfrm>
          <a:prstGeom prst="line">
            <a:avLst/>
          </a:prstGeom>
          <a:ln w="12700">
            <a:solidFill>
              <a:srgbClr val="E6E5EF"/>
            </a:solidFill>
          </a:ln>
        </p:spPr>
        <p:txBody>
          <a:bodyPr lIns="45718" tIns="45718" rIns="45718" bIns="45718"/>
          <a:lstStyle/>
          <a:p>
            <a:endParaRPr/>
          </a:p>
        </p:txBody>
      </p:sp>
      <p:sp>
        <p:nvSpPr>
          <p:cNvPr id="988" name="Линия"/>
          <p:cNvSpPr/>
          <p:nvPr/>
        </p:nvSpPr>
        <p:spPr>
          <a:xfrm>
            <a:off x="2357125" y="8449781"/>
            <a:ext cx="15644781" cy="1"/>
          </a:xfrm>
          <a:prstGeom prst="line">
            <a:avLst/>
          </a:prstGeom>
          <a:ln w="12700">
            <a:solidFill>
              <a:srgbClr val="E6E5EF"/>
            </a:solidFill>
          </a:ln>
        </p:spPr>
        <p:txBody>
          <a:bodyPr lIns="45718" tIns="45718" rIns="45718" bIns="45718"/>
          <a:lstStyle/>
          <a:p>
            <a:endParaRPr/>
          </a:p>
        </p:txBody>
      </p:sp>
      <p:sp>
        <p:nvSpPr>
          <p:cNvPr id="989" name="Линия"/>
          <p:cNvSpPr/>
          <p:nvPr/>
        </p:nvSpPr>
        <p:spPr>
          <a:xfrm>
            <a:off x="2357125" y="8927764"/>
            <a:ext cx="15644781" cy="1"/>
          </a:xfrm>
          <a:prstGeom prst="line">
            <a:avLst/>
          </a:prstGeom>
          <a:ln w="12700">
            <a:solidFill>
              <a:srgbClr val="E6E5EF"/>
            </a:solidFill>
          </a:ln>
        </p:spPr>
        <p:txBody>
          <a:bodyPr lIns="45718" tIns="45718" rIns="45718" bIns="45718"/>
          <a:lstStyle/>
          <a:p>
            <a:endParaRPr/>
          </a:p>
        </p:txBody>
      </p:sp>
      <p:sp>
        <p:nvSpPr>
          <p:cNvPr id="990" name="Линия"/>
          <p:cNvSpPr/>
          <p:nvPr/>
        </p:nvSpPr>
        <p:spPr>
          <a:xfrm>
            <a:off x="2357125" y="9883727"/>
            <a:ext cx="15644781" cy="1"/>
          </a:xfrm>
          <a:prstGeom prst="line">
            <a:avLst/>
          </a:prstGeom>
          <a:ln w="12700">
            <a:solidFill>
              <a:srgbClr val="E6E5EF"/>
            </a:solidFill>
          </a:ln>
        </p:spPr>
        <p:txBody>
          <a:bodyPr lIns="45718" tIns="45718" rIns="45718" bIns="45718"/>
          <a:lstStyle/>
          <a:p>
            <a:endParaRPr/>
          </a:p>
        </p:txBody>
      </p:sp>
      <p:sp>
        <p:nvSpPr>
          <p:cNvPr id="991" name="Линия"/>
          <p:cNvSpPr/>
          <p:nvPr/>
        </p:nvSpPr>
        <p:spPr>
          <a:xfrm>
            <a:off x="2357125" y="10361708"/>
            <a:ext cx="15644781" cy="1"/>
          </a:xfrm>
          <a:prstGeom prst="line">
            <a:avLst/>
          </a:prstGeom>
          <a:ln w="12700">
            <a:solidFill>
              <a:srgbClr val="E6E5EF"/>
            </a:solidFill>
          </a:ln>
        </p:spPr>
        <p:txBody>
          <a:bodyPr lIns="45718" tIns="45718" rIns="45718" bIns="45718"/>
          <a:lstStyle/>
          <a:p>
            <a:endParaRPr/>
          </a:p>
        </p:txBody>
      </p:sp>
      <p:sp>
        <p:nvSpPr>
          <p:cNvPr id="992" name="Прямоугольник"/>
          <p:cNvSpPr/>
          <p:nvPr/>
        </p:nvSpPr>
        <p:spPr>
          <a:xfrm>
            <a:off x="2357121" y="10865091"/>
            <a:ext cx="15644781" cy="481403"/>
          </a:xfrm>
          <a:prstGeom prst="rect">
            <a:avLst/>
          </a:prstGeom>
          <a:solidFill>
            <a:srgbClr val="FAF9FC"/>
          </a:solidFill>
          <a:ln w="12700">
            <a:miter lim="400000"/>
          </a:ln>
        </p:spPr>
        <p:txBody>
          <a:bodyPr lIns="0" tIns="0" rIns="0" bIns="0" anchor="ctr"/>
          <a:lstStyle/>
          <a:p>
            <a:endParaRPr/>
          </a:p>
        </p:txBody>
      </p:sp>
      <p:sp>
        <p:nvSpPr>
          <p:cNvPr id="993" name="Линия"/>
          <p:cNvSpPr/>
          <p:nvPr/>
        </p:nvSpPr>
        <p:spPr>
          <a:xfrm>
            <a:off x="2357123" y="11327197"/>
            <a:ext cx="15644780" cy="1"/>
          </a:xfrm>
          <a:prstGeom prst="line">
            <a:avLst/>
          </a:prstGeom>
          <a:ln w="12700">
            <a:solidFill>
              <a:srgbClr val="E6E5EF"/>
            </a:solidFill>
          </a:ln>
        </p:spPr>
        <p:txBody>
          <a:bodyPr lIns="45718" tIns="45718" rIns="45718" bIns="45718"/>
          <a:lstStyle/>
          <a:p>
            <a:endParaRPr/>
          </a:p>
        </p:txBody>
      </p:sp>
      <p:sp>
        <p:nvSpPr>
          <p:cNvPr id="994" name="Линия"/>
          <p:cNvSpPr/>
          <p:nvPr/>
        </p:nvSpPr>
        <p:spPr>
          <a:xfrm>
            <a:off x="2357123" y="10839691"/>
            <a:ext cx="15644780" cy="1"/>
          </a:xfrm>
          <a:prstGeom prst="line">
            <a:avLst/>
          </a:prstGeom>
          <a:ln w="12700">
            <a:solidFill>
              <a:srgbClr val="E6E5EF"/>
            </a:solidFill>
          </a:ln>
        </p:spPr>
        <p:txBody>
          <a:bodyPr lIns="45718" tIns="45718" rIns="45718" bIns="45718"/>
          <a:lstStyle/>
          <a:p>
            <a:endParaRPr/>
          </a:p>
        </p:txBody>
      </p:sp>
      <p:grpSp>
        <p:nvGrpSpPr>
          <p:cNvPr id="1007" name="Группа"/>
          <p:cNvGrpSpPr/>
          <p:nvPr/>
        </p:nvGrpSpPr>
        <p:grpSpPr>
          <a:xfrm>
            <a:off x="4566327" y="2248435"/>
            <a:ext cx="12311048" cy="9062584"/>
            <a:chOff x="0" y="1"/>
            <a:chExt cx="12311046" cy="9062583"/>
          </a:xfrm>
        </p:grpSpPr>
        <p:sp>
          <p:nvSpPr>
            <p:cNvPr id="995" name="Линия"/>
            <p:cNvSpPr/>
            <p:nvPr/>
          </p:nvSpPr>
          <p:spPr>
            <a:xfrm flipH="1">
              <a:off x="5595930"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996" name="Линия"/>
            <p:cNvSpPr/>
            <p:nvPr/>
          </p:nvSpPr>
          <p:spPr>
            <a:xfrm flipH="1">
              <a:off x="4476744"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997" name="Линия"/>
            <p:cNvSpPr/>
            <p:nvPr/>
          </p:nvSpPr>
          <p:spPr>
            <a:xfrm flipH="1">
              <a:off x="3357558"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998" name="Линия"/>
            <p:cNvSpPr/>
            <p:nvPr/>
          </p:nvSpPr>
          <p:spPr>
            <a:xfrm flipH="1">
              <a:off x="2238372"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999" name="Линия"/>
            <p:cNvSpPr/>
            <p:nvPr/>
          </p:nvSpPr>
          <p:spPr>
            <a:xfrm flipH="1">
              <a:off x="1119185"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0" name="Линия"/>
            <p:cNvSpPr/>
            <p:nvPr/>
          </p:nvSpPr>
          <p:spPr>
            <a:xfrm flipH="1">
              <a:off x="0"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1" name="Линия"/>
            <p:cNvSpPr/>
            <p:nvPr/>
          </p:nvSpPr>
          <p:spPr>
            <a:xfrm flipH="1">
              <a:off x="6715116"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2" name="Линия"/>
            <p:cNvSpPr/>
            <p:nvPr/>
          </p:nvSpPr>
          <p:spPr>
            <a:xfrm flipH="1">
              <a:off x="11191861"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3" name="Линия"/>
            <p:cNvSpPr/>
            <p:nvPr/>
          </p:nvSpPr>
          <p:spPr>
            <a:xfrm flipH="1">
              <a:off x="10072675"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4" name="Линия"/>
            <p:cNvSpPr/>
            <p:nvPr/>
          </p:nvSpPr>
          <p:spPr>
            <a:xfrm flipH="1">
              <a:off x="8953489"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5" name="Линия"/>
            <p:cNvSpPr/>
            <p:nvPr/>
          </p:nvSpPr>
          <p:spPr>
            <a:xfrm flipH="1">
              <a:off x="7834303"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006" name="Линия"/>
            <p:cNvSpPr/>
            <p:nvPr/>
          </p:nvSpPr>
          <p:spPr>
            <a:xfrm flipH="1">
              <a:off x="12311046" y="1"/>
              <a:ext cx="1" cy="9062584"/>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1008" name="Ab illo inventore"/>
          <p:cNvSpPr txBox="1"/>
          <p:nvPr/>
        </p:nvSpPr>
        <p:spPr>
          <a:xfrm>
            <a:off x="2392097" y="6588918"/>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Ab illo inventore</a:t>
            </a:r>
          </a:p>
        </p:txBody>
      </p:sp>
      <p:sp>
        <p:nvSpPr>
          <p:cNvPr id="1009" name="Sed quia magni"/>
          <p:cNvSpPr txBox="1"/>
          <p:nvPr/>
        </p:nvSpPr>
        <p:spPr>
          <a:xfrm>
            <a:off x="2392097" y="7066557"/>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Sed quia magni</a:t>
            </a:r>
          </a:p>
        </p:txBody>
      </p:sp>
      <p:sp>
        <p:nvSpPr>
          <p:cNvPr id="1010" name="Illo inventore uasi"/>
          <p:cNvSpPr txBox="1"/>
          <p:nvPr/>
        </p:nvSpPr>
        <p:spPr>
          <a:xfrm>
            <a:off x="2392097" y="7544196"/>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Illo inventore uasi</a:t>
            </a:r>
          </a:p>
        </p:txBody>
      </p:sp>
      <p:sp>
        <p:nvSpPr>
          <p:cNvPr id="1011" name="Enim ad minim"/>
          <p:cNvSpPr txBox="1"/>
          <p:nvPr/>
        </p:nvSpPr>
        <p:spPr>
          <a:xfrm>
            <a:off x="2392097" y="8021835"/>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Enim ad minim</a:t>
            </a:r>
          </a:p>
        </p:txBody>
      </p:sp>
      <p:sp>
        <p:nvSpPr>
          <p:cNvPr id="1012" name="Velit esse cillum"/>
          <p:cNvSpPr txBox="1"/>
          <p:nvPr/>
        </p:nvSpPr>
        <p:spPr>
          <a:xfrm>
            <a:off x="2392097" y="8499474"/>
            <a:ext cx="2174230"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Velit esse cillum</a:t>
            </a:r>
          </a:p>
        </p:txBody>
      </p:sp>
      <p:sp>
        <p:nvSpPr>
          <p:cNvPr id="1013" name="Non proident, sunt"/>
          <p:cNvSpPr txBox="1"/>
          <p:nvPr/>
        </p:nvSpPr>
        <p:spPr>
          <a:xfrm>
            <a:off x="2392097" y="8977113"/>
            <a:ext cx="2174230"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Non proident, sunt</a:t>
            </a:r>
          </a:p>
        </p:txBody>
      </p:sp>
      <p:sp>
        <p:nvSpPr>
          <p:cNvPr id="1014" name="Sunt in culpa qui"/>
          <p:cNvSpPr txBox="1"/>
          <p:nvPr/>
        </p:nvSpPr>
        <p:spPr>
          <a:xfrm>
            <a:off x="2392097" y="9454752"/>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1015" name="Sed accusantium"/>
          <p:cNvSpPr txBox="1"/>
          <p:nvPr/>
        </p:nvSpPr>
        <p:spPr>
          <a:xfrm>
            <a:off x="2392097" y="9932391"/>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Sed accusantium</a:t>
            </a:r>
          </a:p>
        </p:txBody>
      </p:sp>
      <p:sp>
        <p:nvSpPr>
          <p:cNvPr id="1016" name="Sunt in culpa qui"/>
          <p:cNvSpPr txBox="1"/>
          <p:nvPr/>
        </p:nvSpPr>
        <p:spPr>
          <a:xfrm>
            <a:off x="2388056" y="10410030"/>
            <a:ext cx="2145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1017" name="Sed accusantium"/>
          <p:cNvSpPr txBox="1"/>
          <p:nvPr/>
        </p:nvSpPr>
        <p:spPr>
          <a:xfrm>
            <a:off x="2388056" y="10887672"/>
            <a:ext cx="213693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rPr dirty="0"/>
              <a:t>Sed </a:t>
            </a:r>
            <a:r>
              <a:rPr dirty="0" err="1"/>
              <a:t>accusantium</a:t>
            </a:r>
            <a:endParaRPr dirty="0"/>
          </a:p>
        </p:txBody>
      </p:sp>
      <p:sp>
        <p:nvSpPr>
          <p:cNvPr id="1018" name="Сквиркл"/>
          <p:cNvSpPr/>
          <p:nvPr/>
        </p:nvSpPr>
        <p:spPr>
          <a:xfrm>
            <a:off x="5085922" y="3800157"/>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19" name="Сквиркл"/>
          <p:cNvSpPr/>
          <p:nvPr/>
        </p:nvSpPr>
        <p:spPr>
          <a:xfrm>
            <a:off x="5085922" y="3800157"/>
            <a:ext cx="22602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21" name="Сквиркл"/>
          <p:cNvSpPr/>
          <p:nvPr/>
        </p:nvSpPr>
        <p:spPr>
          <a:xfrm>
            <a:off x="8165705" y="3800157"/>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22" name="Сквиркл"/>
          <p:cNvSpPr/>
          <p:nvPr/>
        </p:nvSpPr>
        <p:spPr>
          <a:xfrm>
            <a:off x="8165705" y="3800157"/>
            <a:ext cx="2101390"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25" name="Сквиркл"/>
          <p:cNvSpPr/>
          <p:nvPr/>
        </p:nvSpPr>
        <p:spPr>
          <a:xfrm>
            <a:off x="4738788" y="2842114"/>
            <a:ext cx="4874825"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26" name="Сквиркл"/>
          <p:cNvSpPr/>
          <p:nvPr/>
        </p:nvSpPr>
        <p:spPr>
          <a:xfrm>
            <a:off x="4738788" y="2842114"/>
            <a:ext cx="152400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28" name="Сквиркл"/>
          <p:cNvSpPr/>
          <p:nvPr/>
        </p:nvSpPr>
        <p:spPr>
          <a:xfrm>
            <a:off x="11102402" y="2842114"/>
            <a:ext cx="4874825"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29" name="Сквиркл"/>
          <p:cNvSpPr/>
          <p:nvPr/>
        </p:nvSpPr>
        <p:spPr>
          <a:xfrm>
            <a:off x="11102402" y="2842114"/>
            <a:ext cx="152400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32" name="Сквиркл"/>
          <p:cNvSpPr/>
          <p:nvPr/>
        </p:nvSpPr>
        <p:spPr>
          <a:xfrm>
            <a:off x="5830988" y="3321136"/>
            <a:ext cx="5241306"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33" name="Сквиркл"/>
          <p:cNvSpPr/>
          <p:nvPr/>
        </p:nvSpPr>
        <p:spPr>
          <a:xfrm>
            <a:off x="5830988" y="3321136"/>
            <a:ext cx="4879117"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35" name="Сквиркл"/>
          <p:cNvSpPr/>
          <p:nvPr/>
        </p:nvSpPr>
        <p:spPr>
          <a:xfrm>
            <a:off x="12124382" y="3321136"/>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36" name="Сквиркл"/>
          <p:cNvSpPr/>
          <p:nvPr/>
        </p:nvSpPr>
        <p:spPr>
          <a:xfrm>
            <a:off x="12124382" y="3321136"/>
            <a:ext cx="22602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38" name="Сквиркл"/>
          <p:cNvSpPr/>
          <p:nvPr/>
        </p:nvSpPr>
        <p:spPr>
          <a:xfrm>
            <a:off x="15204165" y="3321136"/>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39" name="Сквиркл"/>
          <p:cNvSpPr/>
          <p:nvPr/>
        </p:nvSpPr>
        <p:spPr>
          <a:xfrm>
            <a:off x="15204165" y="3321136"/>
            <a:ext cx="2101390"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43" name="Сквиркл"/>
          <p:cNvSpPr/>
          <p:nvPr/>
        </p:nvSpPr>
        <p:spPr>
          <a:xfrm>
            <a:off x="6237388" y="4279179"/>
            <a:ext cx="3015797"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44" name="Сквиркл"/>
          <p:cNvSpPr/>
          <p:nvPr/>
        </p:nvSpPr>
        <p:spPr>
          <a:xfrm>
            <a:off x="6237388" y="4279179"/>
            <a:ext cx="1524002"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46" name="Сквиркл"/>
          <p:cNvSpPr/>
          <p:nvPr/>
        </p:nvSpPr>
        <p:spPr>
          <a:xfrm>
            <a:off x="9401836" y="4279179"/>
            <a:ext cx="1334436"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47" name="Сквиркл"/>
          <p:cNvSpPr/>
          <p:nvPr/>
        </p:nvSpPr>
        <p:spPr>
          <a:xfrm>
            <a:off x="9401836" y="4279179"/>
            <a:ext cx="226021"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49" name="Сквиркл"/>
          <p:cNvSpPr/>
          <p:nvPr/>
        </p:nvSpPr>
        <p:spPr>
          <a:xfrm>
            <a:off x="13904224" y="4279179"/>
            <a:ext cx="1363607"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50" name="Сквиркл"/>
          <p:cNvSpPr/>
          <p:nvPr/>
        </p:nvSpPr>
        <p:spPr>
          <a:xfrm>
            <a:off x="13904224" y="4279179"/>
            <a:ext cx="774569"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53" name="Сквиркл"/>
          <p:cNvSpPr/>
          <p:nvPr/>
        </p:nvSpPr>
        <p:spPr>
          <a:xfrm>
            <a:off x="6042654" y="4758200"/>
            <a:ext cx="4194085"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54" name="Сквиркл"/>
          <p:cNvSpPr/>
          <p:nvPr/>
        </p:nvSpPr>
        <p:spPr>
          <a:xfrm>
            <a:off x="6042654" y="4758200"/>
            <a:ext cx="260317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56" name="Сквиркл"/>
          <p:cNvSpPr/>
          <p:nvPr/>
        </p:nvSpPr>
        <p:spPr>
          <a:xfrm>
            <a:off x="13475666" y="4758200"/>
            <a:ext cx="3015798"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57" name="Сквиркл"/>
          <p:cNvSpPr/>
          <p:nvPr/>
        </p:nvSpPr>
        <p:spPr>
          <a:xfrm>
            <a:off x="13475666" y="4758200"/>
            <a:ext cx="1524002"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59" name="Сквиркл"/>
          <p:cNvSpPr/>
          <p:nvPr/>
        </p:nvSpPr>
        <p:spPr>
          <a:xfrm>
            <a:off x="11712515" y="4758200"/>
            <a:ext cx="1334436"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60" name="Сквиркл"/>
          <p:cNvSpPr/>
          <p:nvPr/>
        </p:nvSpPr>
        <p:spPr>
          <a:xfrm>
            <a:off x="11712515" y="4758200"/>
            <a:ext cx="1292227"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64" name="Сквиркл"/>
          <p:cNvSpPr/>
          <p:nvPr/>
        </p:nvSpPr>
        <p:spPr>
          <a:xfrm>
            <a:off x="6449054" y="5237222"/>
            <a:ext cx="3015798"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65" name="Сквиркл"/>
          <p:cNvSpPr/>
          <p:nvPr/>
        </p:nvSpPr>
        <p:spPr>
          <a:xfrm>
            <a:off x="6449054" y="5237222"/>
            <a:ext cx="1524002"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67" name="Сквиркл"/>
          <p:cNvSpPr/>
          <p:nvPr/>
        </p:nvSpPr>
        <p:spPr>
          <a:xfrm>
            <a:off x="4685903" y="5237222"/>
            <a:ext cx="133443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68" name="Сквиркл"/>
          <p:cNvSpPr/>
          <p:nvPr/>
        </p:nvSpPr>
        <p:spPr>
          <a:xfrm>
            <a:off x="4685903" y="5237222"/>
            <a:ext cx="1292227"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71" name="Сквиркл"/>
          <p:cNvSpPr/>
          <p:nvPr/>
        </p:nvSpPr>
        <p:spPr>
          <a:xfrm>
            <a:off x="11481335" y="5237222"/>
            <a:ext cx="5241307"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72" name="Сквиркл"/>
          <p:cNvSpPr/>
          <p:nvPr/>
        </p:nvSpPr>
        <p:spPr>
          <a:xfrm>
            <a:off x="11481335" y="5237222"/>
            <a:ext cx="2805279"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75" name="Сквиркл"/>
          <p:cNvSpPr/>
          <p:nvPr/>
        </p:nvSpPr>
        <p:spPr>
          <a:xfrm>
            <a:off x="5241170" y="5716243"/>
            <a:ext cx="136360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76" name="Сквиркл"/>
          <p:cNvSpPr/>
          <p:nvPr/>
        </p:nvSpPr>
        <p:spPr>
          <a:xfrm>
            <a:off x="5241170" y="5716243"/>
            <a:ext cx="77456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78" name="Сквиркл"/>
          <p:cNvSpPr/>
          <p:nvPr/>
        </p:nvSpPr>
        <p:spPr>
          <a:xfrm>
            <a:off x="14084729" y="5716243"/>
            <a:ext cx="136360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79" name="Сквиркл"/>
          <p:cNvSpPr/>
          <p:nvPr/>
        </p:nvSpPr>
        <p:spPr>
          <a:xfrm>
            <a:off x="14084729" y="5716243"/>
            <a:ext cx="77456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81" name="Сквиркл"/>
          <p:cNvSpPr/>
          <p:nvPr/>
        </p:nvSpPr>
        <p:spPr>
          <a:xfrm>
            <a:off x="7994688" y="5716243"/>
            <a:ext cx="2204520"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82" name="Сквиркл"/>
          <p:cNvSpPr/>
          <p:nvPr/>
        </p:nvSpPr>
        <p:spPr>
          <a:xfrm>
            <a:off x="7994688" y="5716243"/>
            <a:ext cx="226021"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84" name="Сквиркл"/>
          <p:cNvSpPr/>
          <p:nvPr/>
        </p:nvSpPr>
        <p:spPr>
          <a:xfrm>
            <a:off x="11074472" y="5716243"/>
            <a:ext cx="2204520"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85" name="Сквиркл"/>
          <p:cNvSpPr/>
          <p:nvPr/>
        </p:nvSpPr>
        <p:spPr>
          <a:xfrm>
            <a:off x="11074472" y="5716243"/>
            <a:ext cx="2101391"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89" name="Сквиркл"/>
          <p:cNvSpPr/>
          <p:nvPr/>
        </p:nvSpPr>
        <p:spPr>
          <a:xfrm>
            <a:off x="7604546" y="6195265"/>
            <a:ext cx="2631292"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90" name="Сквиркл"/>
          <p:cNvSpPr/>
          <p:nvPr/>
        </p:nvSpPr>
        <p:spPr>
          <a:xfrm>
            <a:off x="7604546" y="6195265"/>
            <a:ext cx="481972"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92" name="Сквиркл"/>
          <p:cNvSpPr/>
          <p:nvPr/>
        </p:nvSpPr>
        <p:spPr>
          <a:xfrm>
            <a:off x="11943878" y="6195265"/>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93" name="Сквиркл"/>
          <p:cNvSpPr/>
          <p:nvPr/>
        </p:nvSpPr>
        <p:spPr>
          <a:xfrm>
            <a:off x="11943878" y="6195265"/>
            <a:ext cx="22602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095" name="Сквиркл"/>
          <p:cNvSpPr/>
          <p:nvPr/>
        </p:nvSpPr>
        <p:spPr>
          <a:xfrm>
            <a:off x="15023662" y="6195265"/>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096" name="Сквиркл"/>
          <p:cNvSpPr/>
          <p:nvPr/>
        </p:nvSpPr>
        <p:spPr>
          <a:xfrm>
            <a:off x="15023662" y="6195265"/>
            <a:ext cx="2101390"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00" name="Сквиркл"/>
          <p:cNvSpPr/>
          <p:nvPr/>
        </p:nvSpPr>
        <p:spPr>
          <a:xfrm>
            <a:off x="5179836" y="7153308"/>
            <a:ext cx="2204519"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01" name="Сквиркл"/>
          <p:cNvSpPr/>
          <p:nvPr/>
        </p:nvSpPr>
        <p:spPr>
          <a:xfrm>
            <a:off x="5179836" y="7153308"/>
            <a:ext cx="226021"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03" name="Сквиркл"/>
          <p:cNvSpPr/>
          <p:nvPr/>
        </p:nvSpPr>
        <p:spPr>
          <a:xfrm>
            <a:off x="8259619" y="7153308"/>
            <a:ext cx="2204519"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04" name="Сквиркл"/>
          <p:cNvSpPr/>
          <p:nvPr/>
        </p:nvSpPr>
        <p:spPr>
          <a:xfrm>
            <a:off x="8259619" y="7153308"/>
            <a:ext cx="2101390"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07" name="Сквиркл"/>
          <p:cNvSpPr/>
          <p:nvPr/>
        </p:nvSpPr>
        <p:spPr>
          <a:xfrm>
            <a:off x="5924902" y="6674286"/>
            <a:ext cx="5241307"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08" name="Сквиркл"/>
          <p:cNvSpPr/>
          <p:nvPr/>
        </p:nvSpPr>
        <p:spPr>
          <a:xfrm>
            <a:off x="5924902" y="6674286"/>
            <a:ext cx="1573545"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10" name="Сквиркл"/>
          <p:cNvSpPr/>
          <p:nvPr/>
        </p:nvSpPr>
        <p:spPr>
          <a:xfrm>
            <a:off x="12218296" y="6674286"/>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11" name="Сквиркл"/>
          <p:cNvSpPr/>
          <p:nvPr/>
        </p:nvSpPr>
        <p:spPr>
          <a:xfrm>
            <a:off x="12218296" y="6674286"/>
            <a:ext cx="22602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13" name="Сквиркл"/>
          <p:cNvSpPr/>
          <p:nvPr/>
        </p:nvSpPr>
        <p:spPr>
          <a:xfrm>
            <a:off x="15298080" y="6674286"/>
            <a:ext cx="2204519"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14" name="Сквиркл"/>
          <p:cNvSpPr/>
          <p:nvPr/>
        </p:nvSpPr>
        <p:spPr>
          <a:xfrm>
            <a:off x="15298080" y="6674286"/>
            <a:ext cx="2101390"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18" name="Сквиркл"/>
          <p:cNvSpPr/>
          <p:nvPr/>
        </p:nvSpPr>
        <p:spPr>
          <a:xfrm>
            <a:off x="6331302" y="7632329"/>
            <a:ext cx="3015798"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19" name="Сквиркл"/>
          <p:cNvSpPr/>
          <p:nvPr/>
        </p:nvSpPr>
        <p:spPr>
          <a:xfrm>
            <a:off x="6331302" y="7632329"/>
            <a:ext cx="1524002"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21" name="Сквиркл"/>
          <p:cNvSpPr/>
          <p:nvPr/>
        </p:nvSpPr>
        <p:spPr>
          <a:xfrm>
            <a:off x="9495751" y="7632329"/>
            <a:ext cx="1334436"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22" name="Сквиркл"/>
          <p:cNvSpPr/>
          <p:nvPr/>
        </p:nvSpPr>
        <p:spPr>
          <a:xfrm>
            <a:off x="9495751" y="7632329"/>
            <a:ext cx="226021"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24" name="Сквиркл"/>
          <p:cNvSpPr/>
          <p:nvPr/>
        </p:nvSpPr>
        <p:spPr>
          <a:xfrm>
            <a:off x="13998139" y="7632329"/>
            <a:ext cx="1363607"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25" name="Сквиркл"/>
          <p:cNvSpPr/>
          <p:nvPr/>
        </p:nvSpPr>
        <p:spPr>
          <a:xfrm>
            <a:off x="13998139" y="7632329"/>
            <a:ext cx="774569"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28" name="Сквиркл"/>
          <p:cNvSpPr/>
          <p:nvPr/>
        </p:nvSpPr>
        <p:spPr>
          <a:xfrm>
            <a:off x="6136568" y="8111351"/>
            <a:ext cx="4194086" cy="208342"/>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29" name="Сквиркл"/>
          <p:cNvSpPr/>
          <p:nvPr/>
        </p:nvSpPr>
        <p:spPr>
          <a:xfrm>
            <a:off x="6136568" y="8111351"/>
            <a:ext cx="2603171" cy="208342"/>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31" name="Сквиркл"/>
          <p:cNvSpPr/>
          <p:nvPr/>
        </p:nvSpPr>
        <p:spPr>
          <a:xfrm>
            <a:off x="13569581" y="8111351"/>
            <a:ext cx="3015798"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32" name="Сквиркл"/>
          <p:cNvSpPr/>
          <p:nvPr/>
        </p:nvSpPr>
        <p:spPr>
          <a:xfrm>
            <a:off x="13569581" y="8111351"/>
            <a:ext cx="1524002"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34" name="Сквиркл"/>
          <p:cNvSpPr/>
          <p:nvPr/>
        </p:nvSpPr>
        <p:spPr>
          <a:xfrm>
            <a:off x="11806429" y="8111351"/>
            <a:ext cx="1334437"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35" name="Сквиркл"/>
          <p:cNvSpPr/>
          <p:nvPr/>
        </p:nvSpPr>
        <p:spPr>
          <a:xfrm>
            <a:off x="11806429" y="8111351"/>
            <a:ext cx="1292228"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39" name="Сквиркл"/>
          <p:cNvSpPr/>
          <p:nvPr/>
        </p:nvSpPr>
        <p:spPr>
          <a:xfrm>
            <a:off x="6542969" y="8590372"/>
            <a:ext cx="3015798"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40" name="Сквиркл"/>
          <p:cNvSpPr/>
          <p:nvPr/>
        </p:nvSpPr>
        <p:spPr>
          <a:xfrm>
            <a:off x="6542969" y="8590372"/>
            <a:ext cx="1524002"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42" name="Сквиркл"/>
          <p:cNvSpPr/>
          <p:nvPr/>
        </p:nvSpPr>
        <p:spPr>
          <a:xfrm>
            <a:off x="4779817" y="8590372"/>
            <a:ext cx="1334437"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43" name="Сквиркл"/>
          <p:cNvSpPr/>
          <p:nvPr/>
        </p:nvSpPr>
        <p:spPr>
          <a:xfrm>
            <a:off x="4779817" y="8590372"/>
            <a:ext cx="1292228"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46" name="Сквиркл"/>
          <p:cNvSpPr/>
          <p:nvPr/>
        </p:nvSpPr>
        <p:spPr>
          <a:xfrm>
            <a:off x="11575249" y="8590372"/>
            <a:ext cx="5241308"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47" name="Сквиркл"/>
          <p:cNvSpPr/>
          <p:nvPr/>
        </p:nvSpPr>
        <p:spPr>
          <a:xfrm>
            <a:off x="11575249" y="8590372"/>
            <a:ext cx="487911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50" name="Сквиркл"/>
          <p:cNvSpPr/>
          <p:nvPr/>
        </p:nvSpPr>
        <p:spPr>
          <a:xfrm>
            <a:off x="5335085" y="9069393"/>
            <a:ext cx="136360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51" name="Сквиркл"/>
          <p:cNvSpPr/>
          <p:nvPr/>
        </p:nvSpPr>
        <p:spPr>
          <a:xfrm>
            <a:off x="5335085" y="9069393"/>
            <a:ext cx="77456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53" name="Сквиркл"/>
          <p:cNvSpPr/>
          <p:nvPr/>
        </p:nvSpPr>
        <p:spPr>
          <a:xfrm>
            <a:off x="14178643" y="9069393"/>
            <a:ext cx="136360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54" name="Сквиркл"/>
          <p:cNvSpPr/>
          <p:nvPr/>
        </p:nvSpPr>
        <p:spPr>
          <a:xfrm>
            <a:off x="14178643" y="9069393"/>
            <a:ext cx="77456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56" name="Сквиркл"/>
          <p:cNvSpPr/>
          <p:nvPr/>
        </p:nvSpPr>
        <p:spPr>
          <a:xfrm>
            <a:off x="8088602" y="9069393"/>
            <a:ext cx="2204520"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57" name="Сквиркл"/>
          <p:cNvSpPr/>
          <p:nvPr/>
        </p:nvSpPr>
        <p:spPr>
          <a:xfrm>
            <a:off x="8088602" y="9069393"/>
            <a:ext cx="226021"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59" name="Сквиркл"/>
          <p:cNvSpPr/>
          <p:nvPr/>
        </p:nvSpPr>
        <p:spPr>
          <a:xfrm>
            <a:off x="11168386" y="9069393"/>
            <a:ext cx="2204520"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60" name="Сквиркл"/>
          <p:cNvSpPr/>
          <p:nvPr/>
        </p:nvSpPr>
        <p:spPr>
          <a:xfrm>
            <a:off x="11168386" y="9069393"/>
            <a:ext cx="2101391"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64" name="Сквиркл"/>
          <p:cNvSpPr/>
          <p:nvPr/>
        </p:nvSpPr>
        <p:spPr>
          <a:xfrm>
            <a:off x="7698461" y="9548415"/>
            <a:ext cx="2631291"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65" name="Сквиркл"/>
          <p:cNvSpPr/>
          <p:nvPr/>
        </p:nvSpPr>
        <p:spPr>
          <a:xfrm>
            <a:off x="7698461" y="9548415"/>
            <a:ext cx="481972"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67" name="Сквиркл"/>
          <p:cNvSpPr/>
          <p:nvPr/>
        </p:nvSpPr>
        <p:spPr>
          <a:xfrm>
            <a:off x="12037792" y="9548415"/>
            <a:ext cx="2204519"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68" name="Сквиркл"/>
          <p:cNvSpPr/>
          <p:nvPr/>
        </p:nvSpPr>
        <p:spPr>
          <a:xfrm>
            <a:off x="12037792" y="9548415"/>
            <a:ext cx="226021"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70" name="Сквиркл"/>
          <p:cNvSpPr/>
          <p:nvPr/>
        </p:nvSpPr>
        <p:spPr>
          <a:xfrm>
            <a:off x="15117576" y="9548415"/>
            <a:ext cx="2204519"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71" name="Сквиркл"/>
          <p:cNvSpPr/>
          <p:nvPr/>
        </p:nvSpPr>
        <p:spPr>
          <a:xfrm>
            <a:off x="15117576" y="9548415"/>
            <a:ext cx="518088"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75" name="Сквиркл"/>
          <p:cNvSpPr/>
          <p:nvPr/>
        </p:nvSpPr>
        <p:spPr>
          <a:xfrm>
            <a:off x="7323866" y="10027436"/>
            <a:ext cx="3015798"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76" name="Сквиркл"/>
          <p:cNvSpPr/>
          <p:nvPr/>
        </p:nvSpPr>
        <p:spPr>
          <a:xfrm>
            <a:off x="7323866" y="10027436"/>
            <a:ext cx="1524002"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78" name="Сквиркл"/>
          <p:cNvSpPr/>
          <p:nvPr/>
        </p:nvSpPr>
        <p:spPr>
          <a:xfrm>
            <a:off x="10488315" y="10027436"/>
            <a:ext cx="1334436"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79" name="Сквиркл"/>
          <p:cNvSpPr/>
          <p:nvPr/>
        </p:nvSpPr>
        <p:spPr>
          <a:xfrm>
            <a:off x="10488315" y="10027436"/>
            <a:ext cx="22602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81" name="Сквиркл"/>
          <p:cNvSpPr/>
          <p:nvPr/>
        </p:nvSpPr>
        <p:spPr>
          <a:xfrm>
            <a:off x="14990703" y="10027436"/>
            <a:ext cx="1363607"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82" name="Сквиркл"/>
          <p:cNvSpPr/>
          <p:nvPr/>
        </p:nvSpPr>
        <p:spPr>
          <a:xfrm>
            <a:off x="14990703" y="10027436"/>
            <a:ext cx="774569"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85" name="Сквиркл"/>
          <p:cNvSpPr/>
          <p:nvPr/>
        </p:nvSpPr>
        <p:spPr>
          <a:xfrm>
            <a:off x="7129133" y="10506458"/>
            <a:ext cx="4194085"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86" name="Сквиркл"/>
          <p:cNvSpPr/>
          <p:nvPr/>
        </p:nvSpPr>
        <p:spPr>
          <a:xfrm>
            <a:off x="7129133" y="10506458"/>
            <a:ext cx="2603171"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88" name="Сквиркл"/>
          <p:cNvSpPr/>
          <p:nvPr/>
        </p:nvSpPr>
        <p:spPr>
          <a:xfrm>
            <a:off x="14562145" y="10506458"/>
            <a:ext cx="3015798"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89" name="Сквиркл"/>
          <p:cNvSpPr/>
          <p:nvPr/>
        </p:nvSpPr>
        <p:spPr>
          <a:xfrm>
            <a:off x="14562145" y="10506458"/>
            <a:ext cx="2779517"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91" name="Сквиркл"/>
          <p:cNvSpPr/>
          <p:nvPr/>
        </p:nvSpPr>
        <p:spPr>
          <a:xfrm>
            <a:off x="12798994" y="10506458"/>
            <a:ext cx="1334436"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92" name="Сквиркл"/>
          <p:cNvSpPr/>
          <p:nvPr/>
        </p:nvSpPr>
        <p:spPr>
          <a:xfrm>
            <a:off x="12798994" y="10506458"/>
            <a:ext cx="1292227"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96" name="Сквиркл"/>
          <p:cNvSpPr/>
          <p:nvPr/>
        </p:nvSpPr>
        <p:spPr>
          <a:xfrm>
            <a:off x="7535533" y="10985479"/>
            <a:ext cx="3015798"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197" name="Сквиркл"/>
          <p:cNvSpPr/>
          <p:nvPr/>
        </p:nvSpPr>
        <p:spPr>
          <a:xfrm>
            <a:off x="7535533" y="10985479"/>
            <a:ext cx="1524002"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199" name="Сквиркл"/>
          <p:cNvSpPr/>
          <p:nvPr/>
        </p:nvSpPr>
        <p:spPr>
          <a:xfrm>
            <a:off x="5772382" y="10985479"/>
            <a:ext cx="1334436" cy="208344"/>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200" name="Сквиркл"/>
          <p:cNvSpPr/>
          <p:nvPr/>
        </p:nvSpPr>
        <p:spPr>
          <a:xfrm>
            <a:off x="5772382" y="10985479"/>
            <a:ext cx="1292227" cy="208344"/>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203" name="Сквиркл"/>
          <p:cNvSpPr/>
          <p:nvPr/>
        </p:nvSpPr>
        <p:spPr>
          <a:xfrm>
            <a:off x="12567814" y="10985479"/>
            <a:ext cx="5241307" cy="208343"/>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204" name="Сквиркл"/>
          <p:cNvSpPr/>
          <p:nvPr/>
        </p:nvSpPr>
        <p:spPr>
          <a:xfrm>
            <a:off x="12567814" y="10985479"/>
            <a:ext cx="4879118" cy="208343"/>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1207" name="Jul"/>
          <p:cNvSpPr txBox="1"/>
          <p:nvPr/>
        </p:nvSpPr>
        <p:spPr>
          <a:xfrm>
            <a:off x="11380579"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Jul</a:t>
            </a:r>
          </a:p>
        </p:txBody>
      </p:sp>
      <p:sp>
        <p:nvSpPr>
          <p:cNvPr id="1208" name="Aug"/>
          <p:cNvSpPr txBox="1"/>
          <p:nvPr/>
        </p:nvSpPr>
        <p:spPr>
          <a:xfrm>
            <a:off x="12500525"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Aug</a:t>
            </a:r>
          </a:p>
        </p:txBody>
      </p:sp>
      <p:sp>
        <p:nvSpPr>
          <p:cNvPr id="1209" name="Sep"/>
          <p:cNvSpPr txBox="1"/>
          <p:nvPr/>
        </p:nvSpPr>
        <p:spPr>
          <a:xfrm>
            <a:off x="13620469"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Sep</a:t>
            </a:r>
          </a:p>
        </p:txBody>
      </p:sp>
      <p:sp>
        <p:nvSpPr>
          <p:cNvPr id="1210" name="Oct"/>
          <p:cNvSpPr txBox="1"/>
          <p:nvPr/>
        </p:nvSpPr>
        <p:spPr>
          <a:xfrm>
            <a:off x="14740414"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Oct</a:t>
            </a:r>
          </a:p>
        </p:txBody>
      </p:sp>
      <p:sp>
        <p:nvSpPr>
          <p:cNvPr id="1211" name="Nov"/>
          <p:cNvSpPr txBox="1"/>
          <p:nvPr/>
        </p:nvSpPr>
        <p:spPr>
          <a:xfrm>
            <a:off x="15860360" y="2282397"/>
            <a:ext cx="91129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Nov</a:t>
            </a:r>
          </a:p>
        </p:txBody>
      </p:sp>
      <p:sp>
        <p:nvSpPr>
          <p:cNvPr id="1212" name="Dec"/>
          <p:cNvSpPr txBox="1"/>
          <p:nvPr/>
        </p:nvSpPr>
        <p:spPr>
          <a:xfrm>
            <a:off x="16980306" y="2282397"/>
            <a:ext cx="91129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FFFFFF"/>
                </a:solidFill>
                <a:latin typeface="OpenSans-Bold"/>
                <a:ea typeface="OpenSans-Bold"/>
                <a:cs typeface="OpenSans-Bold"/>
                <a:sym typeface="OpenSans-Bold"/>
              </a:defRPr>
            </a:lvl1pPr>
          </a:lstStyle>
          <a:p>
            <a:r>
              <a:t>Dec</a:t>
            </a:r>
          </a:p>
        </p:txBody>
      </p:sp>
      <p:sp>
        <p:nvSpPr>
          <p:cNvPr id="1213" name="Lory Edison"/>
          <p:cNvSpPr txBox="1"/>
          <p:nvPr/>
        </p:nvSpPr>
        <p:spPr>
          <a:xfrm>
            <a:off x="20329783" y="2046840"/>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Lory Edison</a:t>
            </a:r>
          </a:p>
        </p:txBody>
      </p:sp>
      <p:sp>
        <p:nvSpPr>
          <p:cNvPr id="1214" name="Project Manager"/>
          <p:cNvSpPr txBox="1"/>
          <p:nvPr/>
        </p:nvSpPr>
        <p:spPr>
          <a:xfrm>
            <a:off x="20335078" y="2409492"/>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solidFill>
                  <a:schemeClr val="accent1"/>
                </a:solidFill>
                <a:latin typeface="OpenSans-Bold"/>
                <a:ea typeface="OpenSans-Bold"/>
                <a:cs typeface="OpenSans-Bold"/>
                <a:sym typeface="OpenSans-Bold"/>
              </a:rPr>
              <a:t>Project Manager</a:t>
            </a:r>
          </a:p>
        </p:txBody>
      </p:sp>
      <p:sp>
        <p:nvSpPr>
          <p:cNvPr id="1216" name="Кружок"/>
          <p:cNvSpPr/>
          <p:nvPr/>
        </p:nvSpPr>
        <p:spPr>
          <a:xfrm>
            <a:off x="19992445" y="2142966"/>
            <a:ext cx="90398" cy="90397"/>
          </a:xfrm>
          <a:prstGeom prst="ellipse">
            <a:avLst/>
          </a:prstGeom>
          <a:solidFill>
            <a:srgbClr val="61CF7C"/>
          </a:solidFill>
          <a:ln w="12700" cap="flat">
            <a:noFill/>
            <a:miter lim="400000"/>
          </a:ln>
          <a:effectLst/>
        </p:spPr>
        <p:txBody>
          <a:bodyPr wrap="square" lIns="0" tIns="0" rIns="0" bIns="0" numCol="1" anchor="ctr">
            <a:noAutofit/>
          </a:bodyPr>
          <a:lstStyle/>
          <a:p>
            <a:endParaRPr/>
          </a:p>
        </p:txBody>
      </p:sp>
      <p:sp>
        <p:nvSpPr>
          <p:cNvPr id="1218" name="Max Factor"/>
          <p:cNvSpPr txBox="1"/>
          <p:nvPr/>
        </p:nvSpPr>
        <p:spPr>
          <a:xfrm>
            <a:off x="20329783" y="3490255"/>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Max Factor</a:t>
            </a:r>
          </a:p>
        </p:txBody>
      </p:sp>
      <p:sp>
        <p:nvSpPr>
          <p:cNvPr id="1219" name="Project Manager"/>
          <p:cNvSpPr txBox="1"/>
          <p:nvPr/>
        </p:nvSpPr>
        <p:spPr>
          <a:xfrm>
            <a:off x="20335078" y="3852907"/>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21" name="Кружок"/>
          <p:cNvSpPr/>
          <p:nvPr/>
        </p:nvSpPr>
        <p:spPr>
          <a:xfrm>
            <a:off x="19992445" y="3586381"/>
            <a:ext cx="90398" cy="90397"/>
          </a:xfrm>
          <a:prstGeom prst="ellipse">
            <a:avLst/>
          </a:prstGeom>
          <a:solidFill>
            <a:srgbClr val="61CF7C"/>
          </a:solidFill>
          <a:ln w="12700" cap="flat">
            <a:noFill/>
            <a:miter lim="400000"/>
          </a:ln>
          <a:effectLst/>
        </p:spPr>
        <p:txBody>
          <a:bodyPr wrap="square" lIns="0" tIns="0" rIns="0" bIns="0" numCol="1" anchor="ctr">
            <a:noAutofit/>
          </a:bodyPr>
          <a:lstStyle/>
          <a:p>
            <a:endParaRPr/>
          </a:p>
        </p:txBody>
      </p:sp>
      <p:sp>
        <p:nvSpPr>
          <p:cNvPr id="1223" name="Abby Freeman"/>
          <p:cNvSpPr txBox="1"/>
          <p:nvPr/>
        </p:nvSpPr>
        <p:spPr>
          <a:xfrm>
            <a:off x="20329783" y="4933670"/>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Abby Freeman</a:t>
            </a:r>
          </a:p>
        </p:txBody>
      </p:sp>
      <p:sp>
        <p:nvSpPr>
          <p:cNvPr id="1224" name="Project Manager"/>
          <p:cNvSpPr txBox="1"/>
          <p:nvPr/>
        </p:nvSpPr>
        <p:spPr>
          <a:xfrm>
            <a:off x="20335078" y="5296322"/>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26" name="Кружок"/>
          <p:cNvSpPr/>
          <p:nvPr/>
        </p:nvSpPr>
        <p:spPr>
          <a:xfrm>
            <a:off x="19992445" y="5029796"/>
            <a:ext cx="90398" cy="90397"/>
          </a:xfrm>
          <a:prstGeom prst="ellipse">
            <a:avLst/>
          </a:prstGeom>
          <a:solidFill>
            <a:srgbClr val="E6E5EF"/>
          </a:solidFill>
          <a:ln w="12700" cap="flat">
            <a:noFill/>
            <a:miter lim="400000"/>
          </a:ln>
          <a:effectLst/>
        </p:spPr>
        <p:txBody>
          <a:bodyPr wrap="square" lIns="0" tIns="0" rIns="0" bIns="0" numCol="1" anchor="ctr">
            <a:noAutofit/>
          </a:bodyPr>
          <a:lstStyle/>
          <a:p>
            <a:endParaRPr/>
          </a:p>
        </p:txBody>
      </p:sp>
      <p:sp>
        <p:nvSpPr>
          <p:cNvPr id="1228" name="Max Brown"/>
          <p:cNvSpPr txBox="1"/>
          <p:nvPr/>
        </p:nvSpPr>
        <p:spPr>
          <a:xfrm>
            <a:off x="20329783" y="6377085"/>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Max Brown</a:t>
            </a:r>
          </a:p>
        </p:txBody>
      </p:sp>
      <p:sp>
        <p:nvSpPr>
          <p:cNvPr id="1229" name="Project Manager"/>
          <p:cNvSpPr txBox="1"/>
          <p:nvPr/>
        </p:nvSpPr>
        <p:spPr>
          <a:xfrm>
            <a:off x="20335078" y="6739737"/>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31" name="Кружок"/>
          <p:cNvSpPr/>
          <p:nvPr/>
        </p:nvSpPr>
        <p:spPr>
          <a:xfrm>
            <a:off x="19992445" y="6473211"/>
            <a:ext cx="90398" cy="90397"/>
          </a:xfrm>
          <a:prstGeom prst="ellipse">
            <a:avLst/>
          </a:prstGeom>
          <a:solidFill>
            <a:srgbClr val="E6E5EF"/>
          </a:solidFill>
          <a:ln w="12700" cap="flat">
            <a:noFill/>
            <a:miter lim="400000"/>
          </a:ln>
          <a:effectLst/>
        </p:spPr>
        <p:txBody>
          <a:bodyPr wrap="square" lIns="0" tIns="0" rIns="0" bIns="0" numCol="1" anchor="ctr">
            <a:noAutofit/>
          </a:bodyPr>
          <a:lstStyle/>
          <a:p>
            <a:endParaRPr/>
          </a:p>
        </p:txBody>
      </p:sp>
      <p:sp>
        <p:nvSpPr>
          <p:cNvPr id="1233" name="Lee Hu"/>
          <p:cNvSpPr txBox="1"/>
          <p:nvPr/>
        </p:nvSpPr>
        <p:spPr>
          <a:xfrm>
            <a:off x="20329783" y="7820500"/>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Lee Hu</a:t>
            </a:r>
          </a:p>
        </p:txBody>
      </p:sp>
      <p:sp>
        <p:nvSpPr>
          <p:cNvPr id="1234" name="Project Manager"/>
          <p:cNvSpPr txBox="1"/>
          <p:nvPr/>
        </p:nvSpPr>
        <p:spPr>
          <a:xfrm>
            <a:off x="20335078" y="8183152"/>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36" name="Кружок"/>
          <p:cNvSpPr/>
          <p:nvPr/>
        </p:nvSpPr>
        <p:spPr>
          <a:xfrm>
            <a:off x="19992445" y="7916626"/>
            <a:ext cx="90398" cy="90397"/>
          </a:xfrm>
          <a:prstGeom prst="ellipse">
            <a:avLst/>
          </a:prstGeom>
          <a:solidFill>
            <a:srgbClr val="61CF7C"/>
          </a:solidFill>
          <a:ln w="12700" cap="flat">
            <a:noFill/>
            <a:miter lim="400000"/>
          </a:ln>
          <a:effectLst/>
        </p:spPr>
        <p:txBody>
          <a:bodyPr wrap="square" lIns="0" tIns="0" rIns="0" bIns="0" numCol="1" anchor="ctr">
            <a:noAutofit/>
          </a:bodyPr>
          <a:lstStyle/>
          <a:p>
            <a:endParaRPr/>
          </a:p>
        </p:txBody>
      </p:sp>
      <p:sp>
        <p:nvSpPr>
          <p:cNvPr id="1238" name="Radjep Ray"/>
          <p:cNvSpPr txBox="1"/>
          <p:nvPr/>
        </p:nvSpPr>
        <p:spPr>
          <a:xfrm>
            <a:off x="20329783" y="9263915"/>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Radjep Ray</a:t>
            </a:r>
          </a:p>
        </p:txBody>
      </p:sp>
      <p:sp>
        <p:nvSpPr>
          <p:cNvPr id="1239" name="Project Manager"/>
          <p:cNvSpPr txBox="1"/>
          <p:nvPr/>
        </p:nvSpPr>
        <p:spPr>
          <a:xfrm>
            <a:off x="20335078" y="9626567"/>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41" name="Кружок"/>
          <p:cNvSpPr/>
          <p:nvPr/>
        </p:nvSpPr>
        <p:spPr>
          <a:xfrm>
            <a:off x="19992445" y="9360041"/>
            <a:ext cx="90398" cy="90397"/>
          </a:xfrm>
          <a:prstGeom prst="ellipse">
            <a:avLst/>
          </a:prstGeom>
          <a:solidFill>
            <a:srgbClr val="E6E5EF"/>
          </a:solidFill>
          <a:ln w="12700" cap="flat">
            <a:noFill/>
            <a:miter lim="400000"/>
          </a:ln>
          <a:effectLst/>
        </p:spPr>
        <p:txBody>
          <a:bodyPr wrap="square" lIns="0" tIns="0" rIns="0" bIns="0" numCol="1" anchor="ctr">
            <a:noAutofit/>
          </a:bodyPr>
          <a:lstStyle/>
          <a:p>
            <a:endParaRPr/>
          </a:p>
        </p:txBody>
      </p:sp>
      <p:sp>
        <p:nvSpPr>
          <p:cNvPr id="1243" name="Gary Stone"/>
          <p:cNvSpPr txBox="1"/>
          <p:nvPr/>
        </p:nvSpPr>
        <p:spPr>
          <a:xfrm>
            <a:off x="20329783" y="10707330"/>
            <a:ext cx="2323883"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Gary Stone</a:t>
            </a:r>
          </a:p>
        </p:txBody>
      </p:sp>
      <p:sp>
        <p:nvSpPr>
          <p:cNvPr id="1244" name="Project Manager"/>
          <p:cNvSpPr txBox="1"/>
          <p:nvPr/>
        </p:nvSpPr>
        <p:spPr>
          <a:xfrm>
            <a:off x="20335078" y="11069982"/>
            <a:ext cx="2174232" cy="34881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6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solidFill>
                  <a:schemeClr val="accent1"/>
                </a:solidFill>
                <a:latin typeface="OpenSans-Bold"/>
                <a:ea typeface="OpenSans-Bold"/>
                <a:cs typeface="OpenSans-Bold"/>
                <a:sym typeface="OpenSans-Bold"/>
              </a:rPr>
              <a:t>Project Manager</a:t>
            </a:r>
          </a:p>
        </p:txBody>
      </p:sp>
      <p:sp>
        <p:nvSpPr>
          <p:cNvPr id="1246" name="Кружок"/>
          <p:cNvSpPr/>
          <p:nvPr/>
        </p:nvSpPr>
        <p:spPr>
          <a:xfrm>
            <a:off x="19992445" y="10803456"/>
            <a:ext cx="90398" cy="90397"/>
          </a:xfrm>
          <a:prstGeom prst="ellipse">
            <a:avLst/>
          </a:prstGeom>
          <a:solidFill>
            <a:srgbClr val="61CF7C"/>
          </a:solidFill>
          <a:ln w="12700" cap="flat">
            <a:noFill/>
            <a:miter lim="400000"/>
          </a:ln>
          <a:effectLst/>
        </p:spPr>
        <p:txBody>
          <a:bodyPr wrap="square" lIns="0" tIns="0" rIns="0" bIns="0" numCol="1" anchor="ctr">
            <a:noAutofit/>
          </a:bodyPr>
          <a:lstStyle/>
          <a:p>
            <a:endParaRPr/>
          </a:p>
        </p:txBody>
      </p:sp>
      <p:sp>
        <p:nvSpPr>
          <p:cNvPr id="1248" name="Линия"/>
          <p:cNvSpPr/>
          <p:nvPr/>
        </p:nvSpPr>
        <p:spPr>
          <a:xfrm>
            <a:off x="19335226" y="3120926"/>
            <a:ext cx="3064527" cy="1"/>
          </a:xfrm>
          <a:prstGeom prst="line">
            <a:avLst/>
          </a:prstGeom>
          <a:ln w="25400">
            <a:solidFill>
              <a:srgbClr val="E6E5EF"/>
            </a:solidFill>
          </a:ln>
        </p:spPr>
        <p:txBody>
          <a:bodyPr lIns="45718" tIns="45718" rIns="45718" bIns="45718"/>
          <a:lstStyle/>
          <a:p>
            <a:endParaRPr/>
          </a:p>
        </p:txBody>
      </p:sp>
      <p:sp>
        <p:nvSpPr>
          <p:cNvPr id="1249" name="Линия"/>
          <p:cNvSpPr/>
          <p:nvPr/>
        </p:nvSpPr>
        <p:spPr>
          <a:xfrm>
            <a:off x="19335226" y="4564341"/>
            <a:ext cx="3064527" cy="1"/>
          </a:xfrm>
          <a:prstGeom prst="line">
            <a:avLst/>
          </a:prstGeom>
          <a:ln w="25400">
            <a:solidFill>
              <a:srgbClr val="E6E5EF"/>
            </a:solidFill>
          </a:ln>
        </p:spPr>
        <p:txBody>
          <a:bodyPr lIns="45718" tIns="45718" rIns="45718" bIns="45718"/>
          <a:lstStyle/>
          <a:p>
            <a:endParaRPr/>
          </a:p>
        </p:txBody>
      </p:sp>
      <p:sp>
        <p:nvSpPr>
          <p:cNvPr id="1250" name="Линия"/>
          <p:cNvSpPr/>
          <p:nvPr/>
        </p:nvSpPr>
        <p:spPr>
          <a:xfrm>
            <a:off x="19335226" y="6007756"/>
            <a:ext cx="3064527" cy="1"/>
          </a:xfrm>
          <a:prstGeom prst="line">
            <a:avLst/>
          </a:prstGeom>
          <a:ln w="25400">
            <a:solidFill>
              <a:srgbClr val="E6E5EF"/>
            </a:solidFill>
          </a:ln>
        </p:spPr>
        <p:txBody>
          <a:bodyPr lIns="45718" tIns="45718" rIns="45718" bIns="45718"/>
          <a:lstStyle/>
          <a:p>
            <a:endParaRPr/>
          </a:p>
        </p:txBody>
      </p:sp>
      <p:sp>
        <p:nvSpPr>
          <p:cNvPr id="1251" name="Линия"/>
          <p:cNvSpPr/>
          <p:nvPr/>
        </p:nvSpPr>
        <p:spPr>
          <a:xfrm>
            <a:off x="19335226" y="7451171"/>
            <a:ext cx="3064527" cy="1"/>
          </a:xfrm>
          <a:prstGeom prst="line">
            <a:avLst/>
          </a:prstGeom>
          <a:ln w="25400">
            <a:solidFill>
              <a:srgbClr val="E6E5EF"/>
            </a:solidFill>
          </a:ln>
        </p:spPr>
        <p:txBody>
          <a:bodyPr lIns="45718" tIns="45718" rIns="45718" bIns="45718"/>
          <a:lstStyle/>
          <a:p>
            <a:endParaRPr/>
          </a:p>
        </p:txBody>
      </p:sp>
      <p:sp>
        <p:nvSpPr>
          <p:cNvPr id="1252" name="Линия"/>
          <p:cNvSpPr/>
          <p:nvPr/>
        </p:nvSpPr>
        <p:spPr>
          <a:xfrm>
            <a:off x="19330500" y="8894585"/>
            <a:ext cx="3064528" cy="1"/>
          </a:xfrm>
          <a:prstGeom prst="line">
            <a:avLst/>
          </a:prstGeom>
          <a:ln w="25400">
            <a:solidFill>
              <a:srgbClr val="E6E5EF"/>
            </a:solidFill>
          </a:ln>
        </p:spPr>
        <p:txBody>
          <a:bodyPr lIns="45718" tIns="45718" rIns="45718" bIns="45718"/>
          <a:lstStyle/>
          <a:p>
            <a:endParaRPr/>
          </a:p>
        </p:txBody>
      </p:sp>
      <p:sp>
        <p:nvSpPr>
          <p:cNvPr id="1253" name="Линия"/>
          <p:cNvSpPr/>
          <p:nvPr/>
        </p:nvSpPr>
        <p:spPr>
          <a:xfrm>
            <a:off x="19330500" y="10338000"/>
            <a:ext cx="3064528" cy="1"/>
          </a:xfrm>
          <a:prstGeom prst="line">
            <a:avLst/>
          </a:prstGeom>
          <a:ln w="25400">
            <a:solidFill>
              <a:srgbClr val="E6E5EF"/>
            </a:solidFill>
          </a:ln>
        </p:spPr>
        <p:txBody>
          <a:bodyPr lIns="45718" tIns="45718" rIns="45718" bIns="45718"/>
          <a:lstStyle/>
          <a:p>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255" name="Сквиркл"/>
          <p:cNvSpPr/>
          <p:nvPr/>
        </p:nvSpPr>
        <p:spPr>
          <a:xfrm>
            <a:off x="1593056" y="1478119"/>
            <a:ext cx="3836393" cy="7106247"/>
          </a:xfrm>
          <a:prstGeom prst="roundRect">
            <a:avLst>
              <a:gd name="adj" fmla="val 2154"/>
            </a:avLst>
          </a:prstGeom>
          <a:solidFill>
            <a:srgbClr val="FFFFFF"/>
          </a:solidFill>
          <a:ln w="12700">
            <a:miter lim="400000"/>
          </a:ln>
        </p:spPr>
        <p:txBody>
          <a:bodyPr lIns="0" tIns="0" rIns="0" bIns="0" anchor="ctr"/>
          <a:lstStyle/>
          <a:p>
            <a:endParaRPr/>
          </a:p>
        </p:txBody>
      </p:sp>
      <p:sp>
        <p:nvSpPr>
          <p:cNvPr id="1256" name="Сквиркл"/>
          <p:cNvSpPr/>
          <p:nvPr/>
        </p:nvSpPr>
        <p:spPr>
          <a:xfrm>
            <a:off x="5599807" y="1470433"/>
            <a:ext cx="17176883"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1257" name="Сквиркл"/>
          <p:cNvSpPr/>
          <p:nvPr/>
        </p:nvSpPr>
        <p:spPr>
          <a:xfrm>
            <a:off x="1593882" y="8748569"/>
            <a:ext cx="21184621"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258" name="Линия"/>
          <p:cNvSpPr/>
          <p:nvPr/>
        </p:nvSpPr>
        <p:spPr>
          <a:xfrm flipV="1">
            <a:off x="6861121" y="9217081"/>
            <a:ext cx="1" cy="2459530"/>
          </a:xfrm>
          <a:prstGeom prst="line">
            <a:avLst/>
          </a:prstGeom>
          <a:ln w="25400">
            <a:solidFill>
              <a:srgbClr val="E6E5EF"/>
            </a:solidFill>
          </a:ln>
        </p:spPr>
        <p:txBody>
          <a:bodyPr lIns="45718" tIns="45718" rIns="45718" bIns="45718"/>
          <a:lstStyle/>
          <a:p>
            <a:endParaRPr/>
          </a:p>
        </p:txBody>
      </p:sp>
      <p:sp>
        <p:nvSpPr>
          <p:cNvPr id="1259" name="Кружок"/>
          <p:cNvSpPr/>
          <p:nvPr/>
        </p:nvSpPr>
        <p:spPr>
          <a:xfrm>
            <a:off x="2425406" y="9289819"/>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260" name="Top Project #1"/>
          <p:cNvSpPr txBox="1"/>
          <p:nvPr/>
        </p:nvSpPr>
        <p:spPr>
          <a:xfrm>
            <a:off x="2371302" y="10232156"/>
            <a:ext cx="3070697"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261" name="Lorem ipsum dolor sit amet, cons adipiscing elit, sed et do eiusmod"/>
          <p:cNvSpPr txBox="1"/>
          <p:nvPr/>
        </p:nvSpPr>
        <p:spPr>
          <a:xfrm>
            <a:off x="2386290" y="10892674"/>
            <a:ext cx="3730833"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1262" name="1"/>
          <p:cNvSpPr txBox="1"/>
          <p:nvPr/>
        </p:nvSpPr>
        <p:spPr>
          <a:xfrm>
            <a:off x="2465453" y="9473258"/>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1</a:t>
            </a:r>
          </a:p>
        </p:txBody>
      </p:sp>
      <p:sp>
        <p:nvSpPr>
          <p:cNvPr id="1264" name="Кружок"/>
          <p:cNvSpPr/>
          <p:nvPr/>
        </p:nvSpPr>
        <p:spPr>
          <a:xfrm>
            <a:off x="7659225" y="9289819"/>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265" name="Top Project #2"/>
          <p:cNvSpPr txBox="1"/>
          <p:nvPr/>
        </p:nvSpPr>
        <p:spPr>
          <a:xfrm>
            <a:off x="7605121" y="10232156"/>
            <a:ext cx="3070697"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1266" name="Lorem ipsum dolor sit amet, cons adipiscing elit, sed et do eiusmod"/>
          <p:cNvSpPr txBox="1"/>
          <p:nvPr/>
        </p:nvSpPr>
        <p:spPr>
          <a:xfrm>
            <a:off x="7620109" y="10892674"/>
            <a:ext cx="3730833"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1267" name="2"/>
          <p:cNvSpPr txBox="1"/>
          <p:nvPr/>
        </p:nvSpPr>
        <p:spPr>
          <a:xfrm>
            <a:off x="7699272" y="9473258"/>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t>2</a:t>
            </a:r>
          </a:p>
        </p:txBody>
      </p:sp>
      <p:sp>
        <p:nvSpPr>
          <p:cNvPr id="1269" name="Линия"/>
          <p:cNvSpPr/>
          <p:nvPr/>
        </p:nvSpPr>
        <p:spPr>
          <a:xfrm flipV="1">
            <a:off x="17328758" y="9217081"/>
            <a:ext cx="1" cy="2459530"/>
          </a:xfrm>
          <a:prstGeom prst="line">
            <a:avLst/>
          </a:prstGeom>
          <a:ln w="25400">
            <a:solidFill>
              <a:srgbClr val="E6E5EF"/>
            </a:solidFill>
          </a:ln>
        </p:spPr>
        <p:txBody>
          <a:bodyPr lIns="45718" tIns="45718" rIns="45718" bIns="45718"/>
          <a:lstStyle/>
          <a:p>
            <a:endParaRPr/>
          </a:p>
        </p:txBody>
      </p:sp>
      <p:sp>
        <p:nvSpPr>
          <p:cNvPr id="1270" name="Кружок"/>
          <p:cNvSpPr/>
          <p:nvPr/>
        </p:nvSpPr>
        <p:spPr>
          <a:xfrm>
            <a:off x="12893044" y="9289819"/>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271" name="Top Project #3"/>
          <p:cNvSpPr txBox="1"/>
          <p:nvPr/>
        </p:nvSpPr>
        <p:spPr>
          <a:xfrm>
            <a:off x="12838940" y="10232156"/>
            <a:ext cx="3070697"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#3</a:t>
            </a:r>
          </a:p>
        </p:txBody>
      </p:sp>
      <p:sp>
        <p:nvSpPr>
          <p:cNvPr id="1272" name="Lorem ipsum dolor sit amet, cons adipiscing elit, sed et do eiusmod"/>
          <p:cNvSpPr txBox="1"/>
          <p:nvPr/>
        </p:nvSpPr>
        <p:spPr>
          <a:xfrm>
            <a:off x="12853928" y="10892674"/>
            <a:ext cx="3730833"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1273" name="3"/>
          <p:cNvSpPr txBox="1"/>
          <p:nvPr/>
        </p:nvSpPr>
        <p:spPr>
          <a:xfrm>
            <a:off x="12933091" y="9473258"/>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t>3</a:t>
            </a:r>
          </a:p>
        </p:txBody>
      </p:sp>
      <p:sp>
        <p:nvSpPr>
          <p:cNvPr id="1275" name="Кружок"/>
          <p:cNvSpPr/>
          <p:nvPr/>
        </p:nvSpPr>
        <p:spPr>
          <a:xfrm>
            <a:off x="18126862" y="9289819"/>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276" name="Top Project #4"/>
          <p:cNvSpPr txBox="1"/>
          <p:nvPr/>
        </p:nvSpPr>
        <p:spPr>
          <a:xfrm>
            <a:off x="18072758" y="10232156"/>
            <a:ext cx="3070698"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#4</a:t>
            </a:r>
          </a:p>
        </p:txBody>
      </p:sp>
      <p:sp>
        <p:nvSpPr>
          <p:cNvPr id="1277" name="Lorem ipsum dolor sit amet, cons adipiscing elit, sed et do eiusmod"/>
          <p:cNvSpPr txBox="1"/>
          <p:nvPr/>
        </p:nvSpPr>
        <p:spPr>
          <a:xfrm>
            <a:off x="18087746" y="10892674"/>
            <a:ext cx="3730834"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1278" name="4"/>
          <p:cNvSpPr txBox="1"/>
          <p:nvPr/>
        </p:nvSpPr>
        <p:spPr>
          <a:xfrm>
            <a:off x="18166909" y="9473258"/>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4</a:t>
            </a:r>
          </a:p>
        </p:txBody>
      </p:sp>
      <p:sp>
        <p:nvSpPr>
          <p:cNvPr id="1280" name="Линия"/>
          <p:cNvSpPr/>
          <p:nvPr/>
        </p:nvSpPr>
        <p:spPr>
          <a:xfrm flipV="1">
            <a:off x="12094940" y="9217081"/>
            <a:ext cx="1" cy="2459530"/>
          </a:xfrm>
          <a:prstGeom prst="line">
            <a:avLst/>
          </a:prstGeom>
          <a:ln w="25400">
            <a:solidFill>
              <a:srgbClr val="E6E5EF"/>
            </a:solidFill>
          </a:ln>
        </p:spPr>
        <p:txBody>
          <a:bodyPr lIns="45718" tIns="45718" rIns="45718" bIns="45718"/>
          <a:lstStyle/>
          <a:p>
            <a:endParaRPr/>
          </a:p>
        </p:txBody>
      </p:sp>
      <p:grpSp>
        <p:nvGrpSpPr>
          <p:cNvPr id="1285" name="Группа"/>
          <p:cNvGrpSpPr/>
          <p:nvPr/>
        </p:nvGrpSpPr>
        <p:grpSpPr>
          <a:xfrm>
            <a:off x="1704201" y="2171265"/>
            <a:ext cx="3614105" cy="3536831"/>
            <a:chOff x="0" y="0"/>
            <a:chExt cx="3614104" cy="3536830"/>
          </a:xfrm>
        </p:grpSpPr>
        <p:graphicFrame>
          <p:nvGraphicFramePr>
            <p:cNvPr id="1281" name="2D‑кольцевая диаграмма"/>
            <p:cNvGraphicFramePr/>
            <p:nvPr>
              <p:extLst>
                <p:ext uri="{D42A27DB-BD31-4B8C-83A1-F6EECF244321}">
                  <p14:modId xmlns:p14="http://schemas.microsoft.com/office/powerpoint/2010/main" val="881407136"/>
                </p:ext>
              </p:extLst>
            </p:nvPr>
          </p:nvGraphicFramePr>
          <p:xfrm>
            <a:off x="649048" y="0"/>
            <a:ext cx="2316007" cy="2316007"/>
          </p:xfrm>
          <a:graphic>
            <a:graphicData uri="http://schemas.openxmlformats.org/drawingml/2006/chart">
              <c:chart xmlns:c="http://schemas.openxmlformats.org/drawingml/2006/chart" xmlns:r="http://schemas.openxmlformats.org/officeDocument/2006/relationships" r:id="rId2"/>
            </a:graphicData>
          </a:graphic>
        </p:graphicFrame>
        <p:sp>
          <p:nvSpPr>
            <p:cNvPr id="1282" name="Top Name"/>
            <p:cNvSpPr txBox="1"/>
            <p:nvPr/>
          </p:nvSpPr>
          <p:spPr>
            <a:xfrm>
              <a:off x="271703" y="2550986"/>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600" b="1">
                  <a:solidFill>
                    <a:srgbClr val="151B3D"/>
                  </a:solidFill>
                  <a:latin typeface="OpenSans-Bold"/>
                  <a:ea typeface="OpenSans-Bold"/>
                  <a:cs typeface="OpenSans-Bold"/>
                  <a:sym typeface="OpenSans-Bold"/>
                </a:defRPr>
              </a:lvl1pPr>
            </a:lstStyle>
            <a:p>
              <a:r>
                <a:t>Top Name</a:t>
              </a:r>
            </a:p>
          </p:txBody>
        </p:sp>
        <p:sp>
          <p:nvSpPr>
            <p:cNvPr id="1283" name="Subtitle text"/>
            <p:cNvSpPr txBox="1"/>
            <p:nvPr/>
          </p:nvSpPr>
          <p:spPr>
            <a:xfrm>
              <a:off x="0" y="3157239"/>
              <a:ext cx="361410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a:t>
              </a:r>
            </a:p>
          </p:txBody>
        </p:sp>
        <p:sp>
          <p:nvSpPr>
            <p:cNvPr id="1284" name="Рисунок 34"/>
            <p:cNvSpPr/>
            <p:nvPr/>
          </p:nvSpPr>
          <p:spPr>
            <a:xfrm>
              <a:off x="1563100" y="941828"/>
              <a:ext cx="487904" cy="432351"/>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
        <p:nvSpPr>
          <p:cNvPr id="1286" name="Lorem ipsum dolor amet…"/>
          <p:cNvSpPr txBox="1"/>
          <p:nvPr/>
        </p:nvSpPr>
        <p:spPr>
          <a:xfrm>
            <a:off x="2012519" y="6269835"/>
            <a:ext cx="3178266"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a:t>Lorem ipsum dolor </a:t>
            </a:r>
            <a:r>
              <a:rPr dirty="0" err="1"/>
              <a:t>amet</a:t>
            </a:r>
            <a:endParaRPr dirty="0"/>
          </a:p>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err="1"/>
              <a:t>Consectetur</a:t>
            </a:r>
            <a:r>
              <a:rPr dirty="0"/>
              <a:t> </a:t>
            </a:r>
            <a:r>
              <a:rPr dirty="0" err="1"/>
              <a:t>adipiscing</a:t>
            </a:r>
            <a:r>
              <a:rPr dirty="0"/>
              <a:t> </a:t>
            </a:r>
            <a:r>
              <a:rPr dirty="0" err="1"/>
              <a:t>eli</a:t>
            </a:r>
            <a:endParaRPr dirty="0"/>
          </a:p>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a:t>Sed do </a:t>
            </a:r>
            <a:r>
              <a:rPr dirty="0" err="1"/>
              <a:t>eiusmod</a:t>
            </a:r>
            <a:r>
              <a:rPr dirty="0"/>
              <a:t> </a:t>
            </a:r>
            <a:r>
              <a:rPr dirty="0" err="1"/>
              <a:t>tempor</a:t>
            </a:r>
            <a:endParaRPr dirty="0"/>
          </a:p>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err="1"/>
              <a:t>Incididunt</a:t>
            </a:r>
            <a:r>
              <a:rPr dirty="0"/>
              <a:t> </a:t>
            </a:r>
            <a:r>
              <a:rPr dirty="0" err="1"/>
              <a:t>ut</a:t>
            </a:r>
            <a:r>
              <a:rPr dirty="0"/>
              <a:t> </a:t>
            </a:r>
            <a:r>
              <a:rPr dirty="0" err="1"/>
              <a:t>labore</a:t>
            </a:r>
            <a:r>
              <a:rPr dirty="0"/>
              <a:t> dole </a:t>
            </a:r>
          </a:p>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a:t>Magna </a:t>
            </a:r>
            <a:r>
              <a:rPr dirty="0" err="1"/>
              <a:t>aliqua</a:t>
            </a:r>
            <a:r>
              <a:rPr dirty="0"/>
              <a:t> Ut </a:t>
            </a:r>
            <a:r>
              <a:rPr dirty="0" err="1"/>
              <a:t>enim</a:t>
            </a:r>
            <a:r>
              <a:rPr dirty="0"/>
              <a:t> ad </a:t>
            </a:r>
          </a:p>
          <a:p>
            <a:pPr marL="180473" indent="-180473" algn="l">
              <a:buClr>
                <a:schemeClr val="accent1"/>
              </a:buClr>
              <a:buSzPct val="100000"/>
              <a:buChar char="•"/>
              <a:defRPr sz="1800">
                <a:solidFill>
                  <a:srgbClr val="8D9098"/>
                </a:solidFill>
                <a:latin typeface="Open Sans"/>
                <a:ea typeface="Open Sans"/>
                <a:cs typeface="Open Sans"/>
                <a:sym typeface="Open Sans"/>
              </a:defRPr>
            </a:pPr>
            <a:r>
              <a:rPr dirty="0"/>
              <a:t>Minim </a:t>
            </a:r>
            <a:r>
              <a:rPr dirty="0" err="1"/>
              <a:t>veniam</a:t>
            </a:r>
            <a:r>
              <a:rPr dirty="0"/>
              <a:t>, qui </a:t>
            </a:r>
            <a:r>
              <a:rPr dirty="0" err="1"/>
              <a:t>strud</a:t>
            </a:r>
            <a:endParaRPr dirty="0"/>
          </a:p>
        </p:txBody>
      </p:sp>
      <p:sp>
        <p:nvSpPr>
          <p:cNvPr id="1287" name="Линия"/>
          <p:cNvSpPr/>
          <p:nvPr/>
        </p:nvSpPr>
        <p:spPr>
          <a:xfrm>
            <a:off x="2012519" y="5995667"/>
            <a:ext cx="2997467" cy="1"/>
          </a:xfrm>
          <a:prstGeom prst="line">
            <a:avLst/>
          </a:prstGeom>
          <a:ln w="25400">
            <a:solidFill>
              <a:srgbClr val="E6E5EF"/>
            </a:solidFill>
          </a:ln>
        </p:spPr>
        <p:txBody>
          <a:bodyPr lIns="45718" tIns="45718" rIns="45718" bIns="45718"/>
          <a:lstStyle/>
          <a:p>
            <a:endParaRPr/>
          </a:p>
        </p:txBody>
      </p:sp>
      <p:graphicFrame>
        <p:nvGraphicFramePr>
          <p:cNvPr id="1288" name="2D‑столбчатая диаграмма"/>
          <p:cNvGraphicFramePr/>
          <p:nvPr>
            <p:extLst>
              <p:ext uri="{D42A27DB-BD31-4B8C-83A1-F6EECF244321}">
                <p14:modId xmlns:p14="http://schemas.microsoft.com/office/powerpoint/2010/main" val="1834681379"/>
              </p:ext>
            </p:extLst>
          </p:nvPr>
        </p:nvGraphicFramePr>
        <p:xfrm>
          <a:off x="6409225" y="2233885"/>
          <a:ext cx="15271452" cy="560593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290" name="Сквиркл"/>
          <p:cNvSpPr/>
          <p:nvPr/>
        </p:nvSpPr>
        <p:spPr>
          <a:xfrm>
            <a:off x="1593056" y="1478119"/>
            <a:ext cx="5169312" cy="10746748"/>
          </a:xfrm>
          <a:prstGeom prst="roundRect">
            <a:avLst>
              <a:gd name="adj" fmla="val 1599"/>
            </a:avLst>
          </a:prstGeom>
          <a:solidFill>
            <a:schemeClr val="accent3">
              <a:lumOff val="25098"/>
            </a:schemeClr>
          </a:solidFill>
          <a:ln w="12700">
            <a:miter lim="400000"/>
          </a:ln>
        </p:spPr>
        <p:txBody>
          <a:bodyPr lIns="0" tIns="0" rIns="0" bIns="0" anchor="ctr"/>
          <a:lstStyle/>
          <a:p>
            <a:endParaRPr/>
          </a:p>
        </p:txBody>
      </p:sp>
      <p:sp>
        <p:nvSpPr>
          <p:cNvPr id="1291" name="Сквиркл"/>
          <p:cNvSpPr/>
          <p:nvPr/>
        </p:nvSpPr>
        <p:spPr>
          <a:xfrm>
            <a:off x="12275932" y="1484626"/>
            <a:ext cx="5169311" cy="10746748"/>
          </a:xfrm>
          <a:prstGeom prst="roundRect">
            <a:avLst>
              <a:gd name="adj" fmla="val 1599"/>
            </a:avLst>
          </a:prstGeom>
          <a:solidFill>
            <a:schemeClr val="accent3">
              <a:lumOff val="25098"/>
            </a:schemeClr>
          </a:solidFill>
          <a:ln w="12700">
            <a:miter lim="400000"/>
          </a:ln>
        </p:spPr>
        <p:txBody>
          <a:bodyPr lIns="0" tIns="0" rIns="0" bIns="0" anchor="ctr"/>
          <a:lstStyle/>
          <a:p>
            <a:endParaRPr/>
          </a:p>
        </p:txBody>
      </p:sp>
      <p:sp>
        <p:nvSpPr>
          <p:cNvPr id="1292" name="Сквиркл"/>
          <p:cNvSpPr/>
          <p:nvPr/>
        </p:nvSpPr>
        <p:spPr>
          <a:xfrm>
            <a:off x="17617369" y="1484626"/>
            <a:ext cx="5169312" cy="10746748"/>
          </a:xfrm>
          <a:prstGeom prst="roundRect">
            <a:avLst>
              <a:gd name="adj" fmla="val 1599"/>
            </a:avLst>
          </a:prstGeom>
          <a:solidFill>
            <a:schemeClr val="accent3">
              <a:lumOff val="25098"/>
            </a:schemeClr>
          </a:solidFill>
          <a:ln w="12700">
            <a:miter lim="400000"/>
          </a:ln>
        </p:spPr>
        <p:txBody>
          <a:bodyPr lIns="0" tIns="0" rIns="0" bIns="0" anchor="ctr"/>
          <a:lstStyle/>
          <a:p>
            <a:endParaRPr/>
          </a:p>
        </p:txBody>
      </p:sp>
      <p:sp>
        <p:nvSpPr>
          <p:cNvPr id="1293" name="Сквиркл"/>
          <p:cNvSpPr/>
          <p:nvPr/>
        </p:nvSpPr>
        <p:spPr>
          <a:xfrm>
            <a:off x="6934494" y="1478119"/>
            <a:ext cx="5169311" cy="10746748"/>
          </a:xfrm>
          <a:prstGeom prst="roundRect">
            <a:avLst>
              <a:gd name="adj" fmla="val 1599"/>
            </a:avLst>
          </a:prstGeom>
          <a:solidFill>
            <a:srgbClr val="FFFFFF"/>
          </a:solidFill>
          <a:ln w="12700">
            <a:miter lim="400000"/>
          </a:ln>
        </p:spPr>
        <p:txBody>
          <a:bodyPr lIns="0" tIns="0" rIns="0" bIns="0" anchor="ctr"/>
          <a:lstStyle/>
          <a:p>
            <a:endParaRPr/>
          </a:p>
        </p:txBody>
      </p:sp>
      <p:graphicFrame>
        <p:nvGraphicFramePr>
          <p:cNvPr id="1294" name="2D‑кольцевая диаграмма"/>
          <p:cNvGraphicFramePr/>
          <p:nvPr>
            <p:extLst>
              <p:ext uri="{D42A27DB-BD31-4B8C-83A1-F6EECF244321}">
                <p14:modId xmlns:p14="http://schemas.microsoft.com/office/powerpoint/2010/main" val="3367925377"/>
              </p:ext>
            </p:extLst>
          </p:nvPr>
        </p:nvGraphicFramePr>
        <p:xfrm>
          <a:off x="7894191" y="2492175"/>
          <a:ext cx="3249917" cy="3249917"/>
        </p:xfrm>
        <a:graphic>
          <a:graphicData uri="http://schemas.openxmlformats.org/drawingml/2006/chart">
            <c:chart xmlns:c="http://schemas.openxmlformats.org/drawingml/2006/chart" xmlns:r="http://schemas.openxmlformats.org/officeDocument/2006/relationships" r:id="rId2"/>
          </a:graphicData>
        </a:graphic>
      </p:graphicFrame>
      <p:sp>
        <p:nvSpPr>
          <p:cNvPr id="1295" name="Top Project Name"/>
          <p:cNvSpPr txBox="1"/>
          <p:nvPr/>
        </p:nvSpPr>
        <p:spPr>
          <a:xfrm>
            <a:off x="7983801" y="6221455"/>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296" name="Subtitle text information"/>
          <p:cNvSpPr txBox="1"/>
          <p:nvPr/>
        </p:nvSpPr>
        <p:spPr>
          <a:xfrm>
            <a:off x="7712098" y="682770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1297" name="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
          <p:cNvSpPr txBox="1"/>
          <p:nvPr/>
        </p:nvSpPr>
        <p:spPr>
          <a:xfrm>
            <a:off x="7409276" y="7624047"/>
            <a:ext cx="4219747" cy="254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a:t>
            </a:r>
          </a:p>
        </p:txBody>
      </p:sp>
      <p:sp>
        <p:nvSpPr>
          <p:cNvPr id="1298" name="18%"/>
          <p:cNvSpPr txBox="1"/>
          <p:nvPr/>
        </p:nvSpPr>
        <p:spPr>
          <a:xfrm>
            <a:off x="8761762" y="3704383"/>
            <a:ext cx="151477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18%</a:t>
            </a:r>
          </a:p>
        </p:txBody>
      </p:sp>
      <p:grpSp>
        <p:nvGrpSpPr>
          <p:cNvPr id="1301" name="Группа"/>
          <p:cNvGrpSpPr/>
          <p:nvPr/>
        </p:nvGrpSpPr>
        <p:grpSpPr>
          <a:xfrm>
            <a:off x="8261419" y="10567390"/>
            <a:ext cx="2515461" cy="819416"/>
            <a:chOff x="0" y="0"/>
            <a:chExt cx="2515460" cy="819414"/>
          </a:xfrm>
        </p:grpSpPr>
        <p:sp>
          <p:nvSpPr>
            <p:cNvPr id="1299" name="Сквиркл"/>
            <p:cNvSpPr/>
            <p:nvPr/>
          </p:nvSpPr>
          <p:spPr>
            <a:xfrm>
              <a:off x="0" y="0"/>
              <a:ext cx="2515461" cy="819415"/>
            </a:xfrm>
            <a:prstGeom prst="roundRect">
              <a:avLst>
                <a:gd name="adj" fmla="val 9380"/>
              </a:avLst>
            </a:prstGeom>
            <a:solidFill>
              <a:schemeClr val="accent2"/>
            </a:solidFill>
            <a:ln w="12700" cap="flat">
              <a:noFill/>
              <a:miter lim="400000"/>
            </a:ln>
            <a:effectLst/>
          </p:spPr>
          <p:txBody>
            <a:bodyPr wrap="square" lIns="0" tIns="0" rIns="0" bIns="0" numCol="1" anchor="ctr">
              <a:noAutofit/>
            </a:bodyPr>
            <a:lstStyle/>
            <a:p>
              <a:endParaRPr/>
            </a:p>
          </p:txBody>
        </p:sp>
        <p:sp>
          <p:nvSpPr>
            <p:cNvPr id="1300" name="More info"/>
            <p:cNvSpPr txBox="1"/>
            <p:nvPr/>
          </p:nvSpPr>
          <p:spPr>
            <a:xfrm>
              <a:off x="28258" y="193807"/>
              <a:ext cx="24385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
        <p:nvSpPr>
          <p:cNvPr id="1302" name="Сквиркл"/>
          <p:cNvSpPr/>
          <p:nvPr/>
        </p:nvSpPr>
        <p:spPr>
          <a:xfrm>
            <a:off x="1593056" y="1478119"/>
            <a:ext cx="5169312" cy="10746748"/>
          </a:xfrm>
          <a:prstGeom prst="roundRect">
            <a:avLst>
              <a:gd name="adj" fmla="val 1599"/>
            </a:avLst>
          </a:prstGeom>
          <a:solidFill>
            <a:srgbClr val="FFFFFF"/>
          </a:solidFill>
          <a:ln w="12700">
            <a:miter lim="400000"/>
          </a:ln>
        </p:spPr>
        <p:txBody>
          <a:bodyPr lIns="0" tIns="0" rIns="0" bIns="0" anchor="ctr"/>
          <a:lstStyle/>
          <a:p>
            <a:endParaRPr/>
          </a:p>
        </p:txBody>
      </p:sp>
      <p:graphicFrame>
        <p:nvGraphicFramePr>
          <p:cNvPr id="1303" name="2D‑кольцевая диаграмма"/>
          <p:cNvGraphicFramePr/>
          <p:nvPr>
            <p:extLst>
              <p:ext uri="{D42A27DB-BD31-4B8C-83A1-F6EECF244321}">
                <p14:modId xmlns:p14="http://schemas.microsoft.com/office/powerpoint/2010/main" val="2633640281"/>
              </p:ext>
            </p:extLst>
          </p:nvPr>
        </p:nvGraphicFramePr>
        <p:xfrm>
          <a:off x="2552754" y="2492175"/>
          <a:ext cx="3249916" cy="3249917"/>
        </p:xfrm>
        <a:graphic>
          <a:graphicData uri="http://schemas.openxmlformats.org/drawingml/2006/chart">
            <c:chart xmlns:c="http://schemas.openxmlformats.org/drawingml/2006/chart" xmlns:r="http://schemas.openxmlformats.org/officeDocument/2006/relationships" r:id="rId3"/>
          </a:graphicData>
        </a:graphic>
      </p:graphicFrame>
      <p:sp>
        <p:nvSpPr>
          <p:cNvPr id="1304" name="Top Project Name"/>
          <p:cNvSpPr txBox="1"/>
          <p:nvPr/>
        </p:nvSpPr>
        <p:spPr>
          <a:xfrm>
            <a:off x="2642364" y="6221454"/>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305" name="Subtitle text information"/>
          <p:cNvSpPr txBox="1"/>
          <p:nvPr/>
        </p:nvSpPr>
        <p:spPr>
          <a:xfrm>
            <a:off x="2370660" y="682770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1306" name="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
          <p:cNvSpPr txBox="1"/>
          <p:nvPr/>
        </p:nvSpPr>
        <p:spPr>
          <a:xfrm>
            <a:off x="2067838" y="7624047"/>
            <a:ext cx="4219748" cy="254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a:t>
            </a:r>
          </a:p>
        </p:txBody>
      </p:sp>
      <p:sp>
        <p:nvSpPr>
          <p:cNvPr id="1307" name="73%"/>
          <p:cNvSpPr txBox="1"/>
          <p:nvPr/>
        </p:nvSpPr>
        <p:spPr>
          <a:xfrm>
            <a:off x="3420325" y="3704383"/>
            <a:ext cx="151477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73%</a:t>
            </a:r>
          </a:p>
        </p:txBody>
      </p:sp>
      <p:grpSp>
        <p:nvGrpSpPr>
          <p:cNvPr id="1310" name="Группа"/>
          <p:cNvGrpSpPr/>
          <p:nvPr/>
        </p:nvGrpSpPr>
        <p:grpSpPr>
          <a:xfrm>
            <a:off x="2919982" y="10567390"/>
            <a:ext cx="2515461" cy="819416"/>
            <a:chOff x="0" y="0"/>
            <a:chExt cx="2515460" cy="819414"/>
          </a:xfrm>
        </p:grpSpPr>
        <p:sp>
          <p:nvSpPr>
            <p:cNvPr id="1308" name="Сквиркл"/>
            <p:cNvSpPr/>
            <p:nvPr/>
          </p:nvSpPr>
          <p:spPr>
            <a:xfrm>
              <a:off x="0" y="0"/>
              <a:ext cx="2515461" cy="819415"/>
            </a:xfrm>
            <a:prstGeom prst="roundRect">
              <a:avLst>
                <a:gd name="adj" fmla="val 9380"/>
              </a:avLst>
            </a:prstGeom>
            <a:solidFill>
              <a:schemeClr val="accent1"/>
            </a:solidFill>
            <a:ln w="12700" cap="flat">
              <a:noFill/>
              <a:miter lim="400000"/>
            </a:ln>
            <a:effectLst/>
          </p:spPr>
          <p:txBody>
            <a:bodyPr wrap="square" lIns="0" tIns="0" rIns="0" bIns="0" numCol="1" anchor="ctr">
              <a:noAutofit/>
            </a:bodyPr>
            <a:lstStyle/>
            <a:p>
              <a:endParaRPr/>
            </a:p>
          </p:txBody>
        </p:sp>
        <p:sp>
          <p:nvSpPr>
            <p:cNvPr id="1309" name="More info"/>
            <p:cNvSpPr txBox="1"/>
            <p:nvPr/>
          </p:nvSpPr>
          <p:spPr>
            <a:xfrm>
              <a:off x="28258" y="193807"/>
              <a:ext cx="24385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
        <p:nvSpPr>
          <p:cNvPr id="1311" name="Сквиркл"/>
          <p:cNvSpPr/>
          <p:nvPr/>
        </p:nvSpPr>
        <p:spPr>
          <a:xfrm>
            <a:off x="17617369" y="1478119"/>
            <a:ext cx="5169312" cy="10746748"/>
          </a:xfrm>
          <a:prstGeom prst="roundRect">
            <a:avLst>
              <a:gd name="adj" fmla="val 1599"/>
            </a:avLst>
          </a:prstGeom>
          <a:solidFill>
            <a:srgbClr val="FFFFFF"/>
          </a:solidFill>
          <a:ln w="12700">
            <a:miter lim="400000"/>
          </a:ln>
        </p:spPr>
        <p:txBody>
          <a:bodyPr lIns="0" tIns="0" rIns="0" bIns="0" anchor="ctr"/>
          <a:lstStyle/>
          <a:p>
            <a:endParaRPr/>
          </a:p>
        </p:txBody>
      </p:sp>
      <p:graphicFrame>
        <p:nvGraphicFramePr>
          <p:cNvPr id="1312" name="2D‑кольцевая диаграмма"/>
          <p:cNvGraphicFramePr/>
          <p:nvPr>
            <p:extLst>
              <p:ext uri="{D42A27DB-BD31-4B8C-83A1-F6EECF244321}">
                <p14:modId xmlns:p14="http://schemas.microsoft.com/office/powerpoint/2010/main" val="3006227709"/>
              </p:ext>
            </p:extLst>
          </p:nvPr>
        </p:nvGraphicFramePr>
        <p:xfrm>
          <a:off x="18577067" y="2492175"/>
          <a:ext cx="3249917" cy="3249917"/>
        </p:xfrm>
        <a:graphic>
          <a:graphicData uri="http://schemas.openxmlformats.org/drawingml/2006/chart">
            <c:chart xmlns:c="http://schemas.openxmlformats.org/drawingml/2006/chart" xmlns:r="http://schemas.openxmlformats.org/officeDocument/2006/relationships" r:id="rId4"/>
          </a:graphicData>
        </a:graphic>
      </p:graphicFrame>
      <p:sp>
        <p:nvSpPr>
          <p:cNvPr id="1313" name="Top Project Name"/>
          <p:cNvSpPr txBox="1"/>
          <p:nvPr/>
        </p:nvSpPr>
        <p:spPr>
          <a:xfrm>
            <a:off x="18666677" y="6221454"/>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314" name="Subtitle text information"/>
          <p:cNvSpPr txBox="1"/>
          <p:nvPr/>
        </p:nvSpPr>
        <p:spPr>
          <a:xfrm>
            <a:off x="18394973" y="682770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1315" name="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
          <p:cNvSpPr txBox="1"/>
          <p:nvPr/>
        </p:nvSpPr>
        <p:spPr>
          <a:xfrm>
            <a:off x="18092151" y="7624047"/>
            <a:ext cx="4219747" cy="254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a:t>
            </a:r>
          </a:p>
        </p:txBody>
      </p:sp>
      <p:sp>
        <p:nvSpPr>
          <p:cNvPr id="1316" name="42%"/>
          <p:cNvSpPr txBox="1"/>
          <p:nvPr/>
        </p:nvSpPr>
        <p:spPr>
          <a:xfrm>
            <a:off x="19444637" y="3704383"/>
            <a:ext cx="151477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42%</a:t>
            </a:r>
          </a:p>
        </p:txBody>
      </p:sp>
      <p:grpSp>
        <p:nvGrpSpPr>
          <p:cNvPr id="1319" name="Группа"/>
          <p:cNvGrpSpPr/>
          <p:nvPr/>
        </p:nvGrpSpPr>
        <p:grpSpPr>
          <a:xfrm>
            <a:off x="18944294" y="10567390"/>
            <a:ext cx="2515461" cy="819416"/>
            <a:chOff x="0" y="0"/>
            <a:chExt cx="2515460" cy="819414"/>
          </a:xfrm>
        </p:grpSpPr>
        <p:sp>
          <p:nvSpPr>
            <p:cNvPr id="1317" name="Сквиркл"/>
            <p:cNvSpPr/>
            <p:nvPr/>
          </p:nvSpPr>
          <p:spPr>
            <a:xfrm>
              <a:off x="0" y="0"/>
              <a:ext cx="2515461" cy="819415"/>
            </a:xfrm>
            <a:prstGeom prst="roundRect">
              <a:avLst>
                <a:gd name="adj" fmla="val 9380"/>
              </a:avLst>
            </a:prstGeom>
            <a:solidFill>
              <a:schemeClr val="accent1"/>
            </a:solidFill>
            <a:ln w="12700" cap="flat">
              <a:noFill/>
              <a:miter lim="400000"/>
            </a:ln>
            <a:effectLst/>
          </p:spPr>
          <p:txBody>
            <a:bodyPr wrap="square" lIns="0" tIns="0" rIns="0" bIns="0" numCol="1" anchor="ctr">
              <a:noAutofit/>
            </a:bodyPr>
            <a:lstStyle/>
            <a:p>
              <a:endParaRPr/>
            </a:p>
          </p:txBody>
        </p:sp>
        <p:sp>
          <p:nvSpPr>
            <p:cNvPr id="1318" name="More info"/>
            <p:cNvSpPr txBox="1"/>
            <p:nvPr/>
          </p:nvSpPr>
          <p:spPr>
            <a:xfrm>
              <a:off x="28258" y="193807"/>
              <a:ext cx="24385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
        <p:nvSpPr>
          <p:cNvPr id="1320" name="Сквиркл"/>
          <p:cNvSpPr/>
          <p:nvPr/>
        </p:nvSpPr>
        <p:spPr>
          <a:xfrm>
            <a:off x="12275932" y="1478119"/>
            <a:ext cx="5169311" cy="10746748"/>
          </a:xfrm>
          <a:prstGeom prst="roundRect">
            <a:avLst>
              <a:gd name="adj" fmla="val 1599"/>
            </a:avLst>
          </a:prstGeom>
          <a:solidFill>
            <a:srgbClr val="FFFFFF"/>
          </a:solidFill>
          <a:ln w="12700">
            <a:miter lim="400000"/>
          </a:ln>
        </p:spPr>
        <p:txBody>
          <a:bodyPr lIns="0" tIns="0" rIns="0" bIns="0" anchor="ctr"/>
          <a:lstStyle/>
          <a:p>
            <a:endParaRPr/>
          </a:p>
        </p:txBody>
      </p:sp>
      <p:graphicFrame>
        <p:nvGraphicFramePr>
          <p:cNvPr id="1321" name="2D‑кольцевая диаграмма"/>
          <p:cNvGraphicFramePr/>
          <p:nvPr>
            <p:extLst>
              <p:ext uri="{D42A27DB-BD31-4B8C-83A1-F6EECF244321}">
                <p14:modId xmlns:p14="http://schemas.microsoft.com/office/powerpoint/2010/main" val="4060030112"/>
              </p:ext>
            </p:extLst>
          </p:nvPr>
        </p:nvGraphicFramePr>
        <p:xfrm>
          <a:off x="13235629" y="2492175"/>
          <a:ext cx="3249916" cy="3249917"/>
        </p:xfrm>
        <a:graphic>
          <a:graphicData uri="http://schemas.openxmlformats.org/drawingml/2006/chart">
            <c:chart xmlns:c="http://schemas.openxmlformats.org/drawingml/2006/chart" xmlns:r="http://schemas.openxmlformats.org/officeDocument/2006/relationships" r:id="rId5"/>
          </a:graphicData>
        </a:graphic>
      </p:graphicFrame>
      <p:sp>
        <p:nvSpPr>
          <p:cNvPr id="1322" name="Top Project Name"/>
          <p:cNvSpPr txBox="1"/>
          <p:nvPr/>
        </p:nvSpPr>
        <p:spPr>
          <a:xfrm>
            <a:off x="13325239" y="6221454"/>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323" name="Subtitle text information"/>
          <p:cNvSpPr txBox="1"/>
          <p:nvPr/>
        </p:nvSpPr>
        <p:spPr>
          <a:xfrm>
            <a:off x="13053535" y="682770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1324" name="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
          <p:cNvSpPr txBox="1"/>
          <p:nvPr/>
        </p:nvSpPr>
        <p:spPr>
          <a:xfrm>
            <a:off x="12750713" y="7624047"/>
            <a:ext cx="4219748" cy="254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do eiusmod tempor incididunt ut labore Duis aute irure dolor in reprehenderit in voluptate velit esse cillum dolore eu occaecat cupidatat non proident, sunt in culpa qui officia deserunt mollit consequ accusantium doloremque</a:t>
            </a:r>
          </a:p>
        </p:txBody>
      </p:sp>
      <p:sp>
        <p:nvSpPr>
          <p:cNvPr id="1325" name="51%"/>
          <p:cNvSpPr txBox="1"/>
          <p:nvPr/>
        </p:nvSpPr>
        <p:spPr>
          <a:xfrm>
            <a:off x="14103201" y="3704383"/>
            <a:ext cx="151477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51%</a:t>
            </a:r>
          </a:p>
        </p:txBody>
      </p:sp>
      <p:grpSp>
        <p:nvGrpSpPr>
          <p:cNvPr id="1328" name="Группа"/>
          <p:cNvGrpSpPr/>
          <p:nvPr/>
        </p:nvGrpSpPr>
        <p:grpSpPr>
          <a:xfrm>
            <a:off x="13602856" y="10567390"/>
            <a:ext cx="2515461" cy="819416"/>
            <a:chOff x="0" y="0"/>
            <a:chExt cx="2515460" cy="819414"/>
          </a:xfrm>
        </p:grpSpPr>
        <p:sp>
          <p:nvSpPr>
            <p:cNvPr id="1326" name="Сквиркл"/>
            <p:cNvSpPr/>
            <p:nvPr/>
          </p:nvSpPr>
          <p:spPr>
            <a:xfrm>
              <a:off x="0" y="0"/>
              <a:ext cx="2515461" cy="819415"/>
            </a:xfrm>
            <a:prstGeom prst="roundRect">
              <a:avLst>
                <a:gd name="adj" fmla="val 9380"/>
              </a:avLst>
            </a:prstGeom>
            <a:solidFill>
              <a:schemeClr val="accent3"/>
            </a:solidFill>
            <a:ln w="12700" cap="flat">
              <a:noFill/>
              <a:miter lim="400000"/>
            </a:ln>
            <a:effectLst/>
          </p:spPr>
          <p:txBody>
            <a:bodyPr wrap="square" lIns="0" tIns="0" rIns="0" bIns="0" numCol="1" anchor="ctr">
              <a:noAutofit/>
            </a:bodyPr>
            <a:lstStyle/>
            <a:p>
              <a:endParaRPr/>
            </a:p>
          </p:txBody>
        </p:sp>
        <p:sp>
          <p:nvSpPr>
            <p:cNvPr id="1327" name="More info"/>
            <p:cNvSpPr txBox="1"/>
            <p:nvPr/>
          </p:nvSpPr>
          <p:spPr>
            <a:xfrm>
              <a:off x="28258" y="193807"/>
              <a:ext cx="24385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330" name="Сквиркл"/>
          <p:cNvSpPr/>
          <p:nvPr/>
        </p:nvSpPr>
        <p:spPr>
          <a:xfrm>
            <a:off x="1594977" y="1470433"/>
            <a:ext cx="21181713"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1331" name="Сквиркл"/>
          <p:cNvSpPr/>
          <p:nvPr/>
        </p:nvSpPr>
        <p:spPr>
          <a:xfrm>
            <a:off x="1590733" y="8748569"/>
            <a:ext cx="21188239" cy="3471599"/>
          </a:xfrm>
          <a:prstGeom prst="roundRect">
            <a:avLst>
              <a:gd name="adj" fmla="val 2381"/>
            </a:avLst>
          </a:prstGeom>
          <a:solidFill>
            <a:srgbClr val="FFFFFF"/>
          </a:solidFill>
          <a:ln w="12700">
            <a:miter lim="400000"/>
          </a:ln>
        </p:spPr>
        <p:txBody>
          <a:bodyPr lIns="0" tIns="0" rIns="0" bIns="0" anchor="ctr"/>
          <a:lstStyle/>
          <a:p>
            <a:endParaRPr/>
          </a:p>
        </p:txBody>
      </p:sp>
      <p:graphicFrame>
        <p:nvGraphicFramePr>
          <p:cNvPr id="1332" name="2D‑столбчатая (сложенная)"/>
          <p:cNvGraphicFramePr/>
          <p:nvPr>
            <p:extLst>
              <p:ext uri="{D42A27DB-BD31-4B8C-83A1-F6EECF244321}">
                <p14:modId xmlns:p14="http://schemas.microsoft.com/office/powerpoint/2010/main" val="1200527009"/>
              </p:ext>
            </p:extLst>
          </p:nvPr>
        </p:nvGraphicFramePr>
        <p:xfrm>
          <a:off x="2435125" y="2271646"/>
          <a:ext cx="19293212" cy="5580019"/>
        </p:xfrm>
        <a:graphic>
          <a:graphicData uri="http://schemas.openxmlformats.org/drawingml/2006/chart">
            <c:chart xmlns:c="http://schemas.openxmlformats.org/drawingml/2006/chart" xmlns:r="http://schemas.openxmlformats.org/officeDocument/2006/relationships" r:id="rId2"/>
          </a:graphicData>
        </a:graphic>
      </p:graphicFrame>
      <p:sp>
        <p:nvSpPr>
          <p:cNvPr id="1333" name="12,010"/>
          <p:cNvSpPr txBox="1"/>
          <p:nvPr/>
        </p:nvSpPr>
        <p:spPr>
          <a:xfrm>
            <a:off x="10955438" y="10312969"/>
            <a:ext cx="2534610"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1334" name="Lorem ipsum dolor sit"/>
          <p:cNvSpPr txBox="1"/>
          <p:nvPr/>
        </p:nvSpPr>
        <p:spPr>
          <a:xfrm>
            <a:off x="10888448" y="11159424"/>
            <a:ext cx="266859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35" name="Рисунок 54"/>
          <p:cNvSpPr/>
          <p:nvPr/>
        </p:nvSpPr>
        <p:spPr>
          <a:xfrm>
            <a:off x="11973971" y="9669940"/>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37" name="Рисунок 40"/>
          <p:cNvSpPr/>
          <p:nvPr/>
        </p:nvSpPr>
        <p:spPr>
          <a:xfrm>
            <a:off x="16176899" y="9669895"/>
            <a:ext cx="497545" cy="49763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38" name="7,070"/>
          <p:cNvSpPr txBox="1"/>
          <p:nvPr/>
        </p:nvSpPr>
        <p:spPr>
          <a:xfrm>
            <a:off x="15158367" y="10312969"/>
            <a:ext cx="2534610"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7,070</a:t>
            </a:r>
          </a:p>
        </p:txBody>
      </p:sp>
      <p:sp>
        <p:nvSpPr>
          <p:cNvPr id="1339" name="Lorem ipsum dolor sit"/>
          <p:cNvSpPr txBox="1"/>
          <p:nvPr/>
        </p:nvSpPr>
        <p:spPr>
          <a:xfrm>
            <a:off x="15091376" y="11159424"/>
            <a:ext cx="266859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41" name="Линия"/>
          <p:cNvSpPr/>
          <p:nvPr/>
        </p:nvSpPr>
        <p:spPr>
          <a:xfrm flipV="1">
            <a:off x="14324205" y="9481838"/>
            <a:ext cx="1" cy="2106661"/>
          </a:xfrm>
          <a:prstGeom prst="line">
            <a:avLst/>
          </a:prstGeom>
          <a:ln w="25400">
            <a:solidFill>
              <a:srgbClr val="E6E5EF"/>
            </a:solidFill>
          </a:ln>
        </p:spPr>
        <p:txBody>
          <a:bodyPr lIns="45718" tIns="45718" rIns="45718" bIns="45718"/>
          <a:lstStyle/>
          <a:p>
            <a:endParaRPr/>
          </a:p>
        </p:txBody>
      </p:sp>
      <p:sp>
        <p:nvSpPr>
          <p:cNvPr id="1342" name="Рисунок 36"/>
          <p:cNvSpPr/>
          <p:nvPr/>
        </p:nvSpPr>
        <p:spPr>
          <a:xfrm>
            <a:off x="20426472" y="9669937"/>
            <a:ext cx="404255" cy="497552"/>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3"/>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43" name="5,890"/>
          <p:cNvSpPr txBox="1"/>
          <p:nvPr/>
        </p:nvSpPr>
        <p:spPr>
          <a:xfrm>
            <a:off x="19361295" y="10312969"/>
            <a:ext cx="2534609"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5,890</a:t>
            </a:r>
          </a:p>
        </p:txBody>
      </p:sp>
      <p:sp>
        <p:nvSpPr>
          <p:cNvPr id="1344" name="Lorem ipsum dolor sit"/>
          <p:cNvSpPr txBox="1"/>
          <p:nvPr/>
        </p:nvSpPr>
        <p:spPr>
          <a:xfrm>
            <a:off x="19294306" y="11159424"/>
            <a:ext cx="266858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46" name="Линия"/>
          <p:cNvSpPr/>
          <p:nvPr/>
        </p:nvSpPr>
        <p:spPr>
          <a:xfrm flipV="1">
            <a:off x="18527135" y="9481838"/>
            <a:ext cx="1" cy="2106661"/>
          </a:xfrm>
          <a:prstGeom prst="line">
            <a:avLst/>
          </a:prstGeom>
          <a:ln w="25400">
            <a:solidFill>
              <a:srgbClr val="E6E5EF"/>
            </a:solidFill>
          </a:ln>
        </p:spPr>
        <p:txBody>
          <a:bodyPr lIns="45718" tIns="45718" rIns="45718" bIns="45718"/>
          <a:lstStyle/>
          <a:p>
            <a:endParaRPr/>
          </a:p>
        </p:txBody>
      </p:sp>
      <p:sp>
        <p:nvSpPr>
          <p:cNvPr id="1347" name="Top Project #1"/>
          <p:cNvSpPr txBox="1"/>
          <p:nvPr/>
        </p:nvSpPr>
        <p:spPr>
          <a:xfrm>
            <a:off x="2280903" y="9254962"/>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348" name="Lorem ipsum dolor sit amet, consectetur adipiscing elit, sed do eiusm tempor incididunt ut labore Duis aute irure dolor in reprehenderit in voluptate velit esse cillum dolore eu occaecat cupidatat non proident, sunt in culpa qui officia deserunt mollit consequ accusantium dolore"/>
          <p:cNvSpPr txBox="1"/>
          <p:nvPr/>
        </p:nvSpPr>
        <p:spPr>
          <a:xfrm>
            <a:off x="2275208" y="10236628"/>
            <a:ext cx="7594435"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tempor incididunt ut labore Duis aute irure dolor in reprehenderit in voluptate velit esse cillum dolore eu occaecat cupidatat non proident, sunt in culpa qui officia deserunt mollit consequ accusantium dolore</a:t>
            </a:r>
          </a:p>
        </p:txBody>
      </p:sp>
      <p:sp>
        <p:nvSpPr>
          <p:cNvPr id="1349" name="Subtitle text information"/>
          <p:cNvSpPr txBox="1"/>
          <p:nvPr/>
        </p:nvSpPr>
        <p:spPr>
          <a:xfrm>
            <a:off x="2280261" y="9820772"/>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351" name="Сквиркл"/>
          <p:cNvSpPr/>
          <p:nvPr/>
        </p:nvSpPr>
        <p:spPr>
          <a:xfrm>
            <a:off x="1593056" y="1478119"/>
            <a:ext cx="6505656" cy="7106247"/>
          </a:xfrm>
          <a:prstGeom prst="roundRect">
            <a:avLst>
              <a:gd name="adj" fmla="val 1270"/>
            </a:avLst>
          </a:prstGeom>
          <a:solidFill>
            <a:srgbClr val="FFFFFF"/>
          </a:solidFill>
          <a:ln w="12700" cap="flat">
            <a:noFill/>
            <a:miter lim="400000"/>
          </a:ln>
          <a:effectLst/>
        </p:spPr>
        <p:txBody>
          <a:bodyPr wrap="square" lIns="0" tIns="0" rIns="0" bIns="0" numCol="1" anchor="ctr">
            <a:noAutofit/>
          </a:bodyPr>
          <a:lstStyle/>
          <a:p>
            <a:endParaRPr/>
          </a:p>
        </p:txBody>
      </p:sp>
      <p:sp>
        <p:nvSpPr>
          <p:cNvPr id="1352" name="Сквиркл"/>
          <p:cNvSpPr/>
          <p:nvPr/>
        </p:nvSpPr>
        <p:spPr>
          <a:xfrm>
            <a:off x="8271733" y="1470433"/>
            <a:ext cx="14504957" cy="7105665"/>
          </a:xfrm>
          <a:prstGeom prst="roundRect">
            <a:avLst>
              <a:gd name="adj" fmla="val 1163"/>
            </a:avLst>
          </a:prstGeom>
          <a:solidFill>
            <a:srgbClr val="FFFFFF"/>
          </a:solidFill>
          <a:ln w="12700" cap="flat">
            <a:noFill/>
            <a:miter lim="400000"/>
          </a:ln>
          <a:effectLst/>
        </p:spPr>
        <p:txBody>
          <a:bodyPr wrap="square" lIns="0" tIns="0" rIns="0" bIns="0" numCol="1" anchor="ctr">
            <a:noAutofit/>
          </a:bodyPr>
          <a:lstStyle/>
          <a:p>
            <a:endParaRPr/>
          </a:p>
        </p:txBody>
      </p:sp>
      <p:sp>
        <p:nvSpPr>
          <p:cNvPr id="1353" name="Сквиркл"/>
          <p:cNvSpPr/>
          <p:nvPr/>
        </p:nvSpPr>
        <p:spPr>
          <a:xfrm>
            <a:off x="1595837" y="8748571"/>
            <a:ext cx="21183136" cy="3471598"/>
          </a:xfrm>
          <a:prstGeom prst="roundRect">
            <a:avLst>
              <a:gd name="adj" fmla="val 2381"/>
            </a:avLst>
          </a:prstGeom>
          <a:solidFill>
            <a:srgbClr val="FFFFFF"/>
          </a:solidFill>
          <a:ln w="12700" cap="flat">
            <a:noFill/>
            <a:miter lim="400000"/>
          </a:ln>
          <a:effectLst/>
        </p:spPr>
        <p:txBody>
          <a:bodyPr wrap="square" lIns="0" tIns="0" rIns="0" bIns="0" numCol="1" anchor="ctr">
            <a:noAutofit/>
          </a:bodyPr>
          <a:lstStyle/>
          <a:p>
            <a:endParaRPr/>
          </a:p>
        </p:txBody>
      </p:sp>
      <p:graphicFrame>
        <p:nvGraphicFramePr>
          <p:cNvPr id="1354" name="2D‑кольцевая диаграмма"/>
          <p:cNvGraphicFramePr/>
          <p:nvPr>
            <p:extLst>
              <p:ext uri="{D42A27DB-BD31-4B8C-83A1-F6EECF244321}">
                <p14:modId xmlns:p14="http://schemas.microsoft.com/office/powerpoint/2010/main" val="593664428"/>
              </p:ext>
            </p:extLst>
          </p:nvPr>
        </p:nvGraphicFramePr>
        <p:xfrm>
          <a:off x="2418676" y="2296638"/>
          <a:ext cx="4854415" cy="4854415"/>
        </p:xfrm>
        <a:graphic>
          <a:graphicData uri="http://schemas.openxmlformats.org/drawingml/2006/chart">
            <c:chart xmlns:c="http://schemas.openxmlformats.org/drawingml/2006/chart" xmlns:r="http://schemas.openxmlformats.org/officeDocument/2006/relationships" r:id="rId2"/>
          </a:graphicData>
        </a:graphic>
      </p:graphicFrame>
      <p:sp>
        <p:nvSpPr>
          <p:cNvPr id="1355" name="Рисунок 8"/>
          <p:cNvSpPr/>
          <p:nvPr/>
        </p:nvSpPr>
        <p:spPr>
          <a:xfrm>
            <a:off x="4556048" y="3684705"/>
            <a:ext cx="579670" cy="843471"/>
          </a:xfrm>
          <a:custGeom>
            <a:avLst/>
            <a:gdLst/>
            <a:ahLst/>
            <a:cxnLst>
              <a:cxn ang="0">
                <a:pos x="wd2" y="hd2"/>
              </a:cxn>
              <a:cxn ang="5400000">
                <a:pos x="wd2" y="hd2"/>
              </a:cxn>
              <a:cxn ang="10800000">
                <a:pos x="wd2" y="hd2"/>
              </a:cxn>
              <a:cxn ang="16200000">
                <a:pos x="wd2" y="hd2"/>
              </a:cxn>
            </a:cxnLst>
            <a:rect l="0" t="0" r="r" b="b"/>
            <a:pathLst>
              <a:path w="19676" h="20883" extrusionOk="0">
                <a:moveTo>
                  <a:pt x="2878" y="12247"/>
                </a:moveTo>
                <a:cubicBezTo>
                  <a:pt x="-962" y="9444"/>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2"/>
                  <a:pt x="15513" y="13706"/>
                </a:cubicBezTo>
                <a:lnTo>
                  <a:pt x="4159" y="13706"/>
                </a:lnTo>
                <a:cubicBezTo>
                  <a:pt x="3884" y="13157"/>
                  <a:pt x="3446" y="12659"/>
                  <a:pt x="2878" y="12247"/>
                </a:cubicBezTo>
                <a:close/>
                <a:moveTo>
                  <a:pt x="15205" y="15011"/>
                </a:moveTo>
                <a:lnTo>
                  <a:pt x="4473" y="15011"/>
                </a:lnTo>
                <a:cubicBezTo>
                  <a:pt x="3979" y="15011"/>
                  <a:pt x="3578" y="15303"/>
                  <a:pt x="3578" y="15663"/>
                </a:cubicBezTo>
                <a:cubicBezTo>
                  <a:pt x="3578"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9"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8" y="7835"/>
                </a:cubicBezTo>
                <a:cubicBezTo>
                  <a:pt x="4072" y="7835"/>
                  <a:pt x="4473" y="7543"/>
                  <a:pt x="4473" y="7183"/>
                </a:cubicBezTo>
                <a:close/>
                <a:moveTo>
                  <a:pt x="6145" y="4343"/>
                </a:moveTo>
                <a:cubicBezTo>
                  <a:pt x="7141" y="3652"/>
                  <a:pt x="8464" y="3267"/>
                  <a:pt x="9839" y="3269"/>
                </a:cubicBezTo>
                <a:cubicBezTo>
                  <a:pt x="10333" y="3269"/>
                  <a:pt x="10733" y="2977"/>
                  <a:pt x="10733" y="2617"/>
                </a:cubicBezTo>
                <a:cubicBezTo>
                  <a:pt x="10733"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56" name="Lorem ipsum dolor sit adipiscing elit, sed do incididunt ut labore"/>
          <p:cNvSpPr txBox="1"/>
          <p:nvPr/>
        </p:nvSpPr>
        <p:spPr>
          <a:xfrm>
            <a:off x="3463647" y="4776165"/>
            <a:ext cx="2764472" cy="98295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1800">
                <a:solidFill>
                  <a:srgbClr val="8D9097"/>
                </a:solidFill>
                <a:latin typeface="Open Sans"/>
                <a:ea typeface="Open Sans"/>
                <a:cs typeface="Open Sans"/>
                <a:sym typeface="Open Sans"/>
              </a:defRPr>
            </a:lvl1pPr>
          </a:lstStyle>
          <a:p>
            <a:r>
              <a:t>Lorem ipsum dolor sit adipiscing elit, sed do incididunt ut labore</a:t>
            </a:r>
          </a:p>
        </p:txBody>
      </p:sp>
      <p:sp>
        <p:nvSpPr>
          <p:cNvPr id="1358" name="Lorem ipsum       Dolor sit Adipiscing       Elit sed"/>
          <p:cNvSpPr txBox="1"/>
          <p:nvPr/>
        </p:nvSpPr>
        <p:spPr>
          <a:xfrm>
            <a:off x="2048533" y="7494791"/>
            <a:ext cx="586140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7"/>
                </a:solidFill>
                <a:latin typeface="Open Sans"/>
                <a:ea typeface="Open Sans"/>
                <a:cs typeface="Open Sans"/>
                <a:sym typeface="Open Sans"/>
              </a:defRPr>
            </a:lvl1pPr>
          </a:lstStyle>
          <a:p>
            <a:r>
              <a:t>Lorem ipsum       Dolor sit Adipiscing       Elit sed</a:t>
            </a:r>
          </a:p>
        </p:txBody>
      </p:sp>
      <p:sp>
        <p:nvSpPr>
          <p:cNvPr id="1359" name="Кружок"/>
          <p:cNvSpPr/>
          <p:nvPr/>
        </p:nvSpPr>
        <p:spPr>
          <a:xfrm>
            <a:off x="2241936" y="7629356"/>
            <a:ext cx="144377" cy="1443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360" name="Кружок"/>
          <p:cNvSpPr/>
          <p:nvPr/>
        </p:nvSpPr>
        <p:spPr>
          <a:xfrm>
            <a:off x="4070737" y="7629356"/>
            <a:ext cx="144376" cy="1443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1361" name="Кружок"/>
          <p:cNvSpPr/>
          <p:nvPr/>
        </p:nvSpPr>
        <p:spPr>
          <a:xfrm>
            <a:off x="6521838" y="7629356"/>
            <a:ext cx="144377" cy="144376"/>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1363" name="12,010"/>
          <p:cNvSpPr txBox="1"/>
          <p:nvPr/>
        </p:nvSpPr>
        <p:spPr>
          <a:xfrm>
            <a:off x="9483254" y="6645824"/>
            <a:ext cx="2534610"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1364" name="Lorem ipsum dolor sit"/>
          <p:cNvSpPr txBox="1"/>
          <p:nvPr/>
        </p:nvSpPr>
        <p:spPr>
          <a:xfrm>
            <a:off x="9416264" y="7492280"/>
            <a:ext cx="2668590"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65" name="Рисунок 54"/>
          <p:cNvSpPr/>
          <p:nvPr/>
        </p:nvSpPr>
        <p:spPr>
          <a:xfrm>
            <a:off x="10501787" y="6002795"/>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67" name="Рисунок 40"/>
          <p:cNvSpPr/>
          <p:nvPr/>
        </p:nvSpPr>
        <p:spPr>
          <a:xfrm>
            <a:off x="15275442" y="6002750"/>
            <a:ext cx="497546" cy="49763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68" name="7,070"/>
          <p:cNvSpPr txBox="1"/>
          <p:nvPr/>
        </p:nvSpPr>
        <p:spPr>
          <a:xfrm>
            <a:off x="14256910" y="6645824"/>
            <a:ext cx="2534611"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7,070</a:t>
            </a:r>
          </a:p>
        </p:txBody>
      </p:sp>
      <p:sp>
        <p:nvSpPr>
          <p:cNvPr id="1369" name="Lorem ipsum dolor sit"/>
          <p:cNvSpPr txBox="1"/>
          <p:nvPr/>
        </p:nvSpPr>
        <p:spPr>
          <a:xfrm>
            <a:off x="14189919" y="7492280"/>
            <a:ext cx="2668591"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71" name="Линия"/>
          <p:cNvSpPr/>
          <p:nvPr/>
        </p:nvSpPr>
        <p:spPr>
          <a:xfrm flipV="1">
            <a:off x="13137385" y="5814692"/>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372" name="Рисунок 36"/>
          <p:cNvSpPr/>
          <p:nvPr/>
        </p:nvSpPr>
        <p:spPr>
          <a:xfrm>
            <a:off x="20095740" y="6002792"/>
            <a:ext cx="404255" cy="497552"/>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3"/>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373" name="5,890"/>
          <p:cNvSpPr txBox="1"/>
          <p:nvPr/>
        </p:nvSpPr>
        <p:spPr>
          <a:xfrm>
            <a:off x="19030562" y="6645824"/>
            <a:ext cx="2534610"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5,890</a:t>
            </a:r>
          </a:p>
        </p:txBody>
      </p:sp>
      <p:sp>
        <p:nvSpPr>
          <p:cNvPr id="1374" name="Lorem ipsum dolor sit"/>
          <p:cNvSpPr txBox="1"/>
          <p:nvPr/>
        </p:nvSpPr>
        <p:spPr>
          <a:xfrm>
            <a:off x="18963573" y="7492280"/>
            <a:ext cx="2668590"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376" name="Линия"/>
          <p:cNvSpPr/>
          <p:nvPr/>
        </p:nvSpPr>
        <p:spPr>
          <a:xfrm flipV="1">
            <a:off x="17911040" y="5814692"/>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378" name="Top Project #1"/>
          <p:cNvSpPr txBox="1"/>
          <p:nvPr/>
        </p:nvSpPr>
        <p:spPr>
          <a:xfrm>
            <a:off x="13097005" y="2180933"/>
            <a:ext cx="4854415"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1">
                <a:solidFill>
                  <a:srgbClr val="151B3D"/>
                </a:solidFill>
                <a:latin typeface="OpenSans-Bold"/>
                <a:ea typeface="OpenSans-Bold"/>
                <a:cs typeface="OpenSans-Bold"/>
                <a:sym typeface="OpenSans-Bold"/>
              </a:defRPr>
            </a:lvl1pPr>
          </a:lstStyle>
          <a:p>
            <a:r>
              <a:t>Top Project #1</a:t>
            </a:r>
          </a:p>
        </p:txBody>
      </p:sp>
      <p:sp>
        <p:nvSpPr>
          <p:cNvPr id="1379" name="Subtitle text information"/>
          <p:cNvSpPr txBox="1"/>
          <p:nvPr/>
        </p:nvSpPr>
        <p:spPr>
          <a:xfrm>
            <a:off x="13717159" y="3082513"/>
            <a:ext cx="3614105"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1380"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consequ accusantium doloremque laudantium, totam rem aperiam"/>
          <p:cNvSpPr txBox="1"/>
          <p:nvPr/>
        </p:nvSpPr>
        <p:spPr>
          <a:xfrm>
            <a:off x="9862624" y="3654298"/>
            <a:ext cx="11323177" cy="16256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consequ accusantium doloremque laudantium, totam rem aperiam</a:t>
            </a:r>
          </a:p>
        </p:txBody>
      </p:sp>
      <p:grpSp>
        <p:nvGrpSpPr>
          <p:cNvPr id="1391" name="Группа"/>
          <p:cNvGrpSpPr/>
          <p:nvPr/>
        </p:nvGrpSpPr>
        <p:grpSpPr>
          <a:xfrm>
            <a:off x="2215920" y="9564593"/>
            <a:ext cx="19901365" cy="2269408"/>
            <a:chOff x="0" y="802"/>
            <a:chExt cx="19901359" cy="2269405"/>
          </a:xfrm>
        </p:grpSpPr>
        <p:sp>
          <p:nvSpPr>
            <p:cNvPr id="1382" name="Прямоугольник"/>
            <p:cNvSpPr/>
            <p:nvPr/>
          </p:nvSpPr>
          <p:spPr>
            <a:xfrm>
              <a:off x="0" y="12712"/>
              <a:ext cx="19901353" cy="439999"/>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383" name="Прямоугольник"/>
            <p:cNvSpPr/>
            <p:nvPr/>
          </p:nvSpPr>
          <p:spPr>
            <a:xfrm>
              <a:off x="0" y="925226"/>
              <a:ext cx="19901353" cy="439998"/>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384" name="Прямоугольник"/>
            <p:cNvSpPr/>
            <p:nvPr/>
          </p:nvSpPr>
          <p:spPr>
            <a:xfrm>
              <a:off x="9" y="1818287"/>
              <a:ext cx="19901350" cy="451920"/>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385" name="Линия"/>
            <p:cNvSpPr/>
            <p:nvPr/>
          </p:nvSpPr>
          <p:spPr>
            <a:xfrm>
              <a:off x="9" y="802"/>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386" name="Линия"/>
            <p:cNvSpPr/>
            <p:nvPr/>
          </p:nvSpPr>
          <p:spPr>
            <a:xfrm>
              <a:off x="9" y="449510"/>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387" name="Линия"/>
            <p:cNvSpPr/>
            <p:nvPr/>
          </p:nvSpPr>
          <p:spPr>
            <a:xfrm>
              <a:off x="9" y="898218"/>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388" name="Линия"/>
            <p:cNvSpPr/>
            <p:nvPr/>
          </p:nvSpPr>
          <p:spPr>
            <a:xfrm>
              <a:off x="9" y="1346926"/>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389" name="Линия"/>
            <p:cNvSpPr/>
            <p:nvPr/>
          </p:nvSpPr>
          <p:spPr>
            <a:xfrm>
              <a:off x="9" y="1795635"/>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390" name="Линия"/>
            <p:cNvSpPr/>
            <p:nvPr/>
          </p:nvSpPr>
          <p:spPr>
            <a:xfrm>
              <a:off x="9" y="2244343"/>
              <a:ext cx="1990135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1392" name="Project name"/>
          <p:cNvSpPr txBox="1"/>
          <p:nvPr/>
        </p:nvSpPr>
        <p:spPr>
          <a:xfrm>
            <a:off x="2375821" y="9079462"/>
            <a:ext cx="2011748"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Project name</a:t>
            </a:r>
          </a:p>
        </p:txBody>
      </p:sp>
      <p:sp>
        <p:nvSpPr>
          <p:cNvPr id="1393" name="Ab illo inventore nulla"/>
          <p:cNvSpPr txBox="1"/>
          <p:nvPr/>
        </p:nvSpPr>
        <p:spPr>
          <a:xfrm>
            <a:off x="2402125" y="9613884"/>
            <a:ext cx="29482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Ab </a:t>
            </a:r>
            <a:r>
              <a:rPr dirty="0" err="1"/>
              <a:t>illo</a:t>
            </a:r>
            <a:r>
              <a:rPr dirty="0"/>
              <a:t> </a:t>
            </a:r>
            <a:r>
              <a:rPr dirty="0" err="1"/>
              <a:t>inventore</a:t>
            </a:r>
            <a:r>
              <a:rPr dirty="0"/>
              <a:t> </a:t>
            </a:r>
            <a:r>
              <a:rPr dirty="0" err="1"/>
              <a:t>nulla</a:t>
            </a:r>
            <a:endParaRPr dirty="0"/>
          </a:p>
        </p:txBody>
      </p:sp>
      <p:sp>
        <p:nvSpPr>
          <p:cNvPr id="1394" name="Category"/>
          <p:cNvSpPr txBox="1"/>
          <p:nvPr/>
        </p:nvSpPr>
        <p:spPr>
          <a:xfrm>
            <a:off x="6249167" y="9079462"/>
            <a:ext cx="2011748"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Category</a:t>
            </a:r>
          </a:p>
        </p:txBody>
      </p:sp>
      <p:sp>
        <p:nvSpPr>
          <p:cNvPr id="1395" name="Start"/>
          <p:cNvSpPr txBox="1"/>
          <p:nvPr/>
        </p:nvSpPr>
        <p:spPr>
          <a:xfrm>
            <a:off x="9257603" y="9079462"/>
            <a:ext cx="2011748"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Start</a:t>
            </a:r>
          </a:p>
        </p:txBody>
      </p:sp>
      <p:sp>
        <p:nvSpPr>
          <p:cNvPr id="1396" name="Finish"/>
          <p:cNvSpPr txBox="1"/>
          <p:nvPr/>
        </p:nvSpPr>
        <p:spPr>
          <a:xfrm>
            <a:off x="12367639" y="9079462"/>
            <a:ext cx="2011748"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Finish</a:t>
            </a:r>
          </a:p>
        </p:txBody>
      </p:sp>
      <p:sp>
        <p:nvSpPr>
          <p:cNvPr id="1397" name="Progress"/>
          <p:cNvSpPr txBox="1"/>
          <p:nvPr/>
        </p:nvSpPr>
        <p:spPr>
          <a:xfrm>
            <a:off x="15477675" y="9079462"/>
            <a:ext cx="2011749"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Progress</a:t>
            </a:r>
          </a:p>
        </p:txBody>
      </p:sp>
      <p:sp>
        <p:nvSpPr>
          <p:cNvPr id="1398" name="Progress %"/>
          <p:cNvSpPr txBox="1"/>
          <p:nvPr/>
        </p:nvSpPr>
        <p:spPr>
          <a:xfrm>
            <a:off x="20440497" y="9079462"/>
            <a:ext cx="16049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161B3C"/>
                </a:solidFill>
                <a:latin typeface="OpenSans-Bold"/>
                <a:ea typeface="OpenSans-Bold"/>
                <a:cs typeface="OpenSans-Bold"/>
                <a:sym typeface="OpenSans-Bold"/>
              </a:defRPr>
            </a:lvl1pPr>
          </a:lstStyle>
          <a:p>
            <a:r>
              <a:t>Progress %</a:t>
            </a:r>
          </a:p>
        </p:txBody>
      </p:sp>
      <p:sp>
        <p:nvSpPr>
          <p:cNvPr id="1399" name="Dolor in reprehenderit"/>
          <p:cNvSpPr txBox="1"/>
          <p:nvPr/>
        </p:nvSpPr>
        <p:spPr>
          <a:xfrm>
            <a:off x="2402125" y="10063729"/>
            <a:ext cx="29482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Dolor in reprehenderit</a:t>
            </a:r>
          </a:p>
        </p:txBody>
      </p:sp>
      <p:sp>
        <p:nvSpPr>
          <p:cNvPr id="1400" name="Sed consequ accusantium"/>
          <p:cNvSpPr txBox="1"/>
          <p:nvPr/>
        </p:nvSpPr>
        <p:spPr>
          <a:xfrm>
            <a:off x="2402125" y="10513574"/>
            <a:ext cx="29482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Sed consequ accusantium</a:t>
            </a:r>
          </a:p>
        </p:txBody>
      </p:sp>
      <p:sp>
        <p:nvSpPr>
          <p:cNvPr id="1401" name="Reprehenderit in voluptate"/>
          <p:cNvSpPr txBox="1"/>
          <p:nvPr/>
        </p:nvSpPr>
        <p:spPr>
          <a:xfrm>
            <a:off x="2402125" y="10963419"/>
            <a:ext cx="325415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Reprehenderit in voluptate</a:t>
            </a:r>
          </a:p>
        </p:txBody>
      </p:sp>
      <p:sp>
        <p:nvSpPr>
          <p:cNvPr id="1402" name="Occaecat cupidatat non"/>
          <p:cNvSpPr txBox="1"/>
          <p:nvPr/>
        </p:nvSpPr>
        <p:spPr>
          <a:xfrm>
            <a:off x="2402125" y="11413262"/>
            <a:ext cx="29482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err="1"/>
              <a:t>Occaecat</a:t>
            </a:r>
            <a:r>
              <a:rPr dirty="0"/>
              <a:t> </a:t>
            </a:r>
            <a:r>
              <a:rPr dirty="0" err="1"/>
              <a:t>cupidatat</a:t>
            </a:r>
            <a:r>
              <a:rPr dirty="0"/>
              <a:t> non</a:t>
            </a:r>
          </a:p>
        </p:txBody>
      </p:sp>
      <p:sp>
        <p:nvSpPr>
          <p:cNvPr id="1403" name="Category #1"/>
          <p:cNvSpPr txBox="1"/>
          <p:nvPr/>
        </p:nvSpPr>
        <p:spPr>
          <a:xfrm>
            <a:off x="6229686" y="961388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Category #1</a:t>
            </a:r>
          </a:p>
        </p:txBody>
      </p:sp>
      <p:sp>
        <p:nvSpPr>
          <p:cNvPr id="1404" name="Category #2"/>
          <p:cNvSpPr txBox="1"/>
          <p:nvPr/>
        </p:nvSpPr>
        <p:spPr>
          <a:xfrm>
            <a:off x="6229686" y="1006372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Category #2</a:t>
            </a:r>
          </a:p>
        </p:txBody>
      </p:sp>
      <p:sp>
        <p:nvSpPr>
          <p:cNvPr id="1405" name="Category #1"/>
          <p:cNvSpPr txBox="1"/>
          <p:nvPr/>
        </p:nvSpPr>
        <p:spPr>
          <a:xfrm>
            <a:off x="6229686" y="1051357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Category #1</a:t>
            </a:r>
          </a:p>
        </p:txBody>
      </p:sp>
      <p:sp>
        <p:nvSpPr>
          <p:cNvPr id="1406" name="Category #2"/>
          <p:cNvSpPr txBox="1"/>
          <p:nvPr/>
        </p:nvSpPr>
        <p:spPr>
          <a:xfrm>
            <a:off x="6229686" y="1096341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Category #2</a:t>
            </a:r>
          </a:p>
        </p:txBody>
      </p:sp>
      <p:sp>
        <p:nvSpPr>
          <p:cNvPr id="1407" name="Category #3"/>
          <p:cNvSpPr txBox="1"/>
          <p:nvPr/>
        </p:nvSpPr>
        <p:spPr>
          <a:xfrm>
            <a:off x="6229686" y="11413262"/>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Category #3</a:t>
            </a:r>
          </a:p>
        </p:txBody>
      </p:sp>
      <p:sp>
        <p:nvSpPr>
          <p:cNvPr id="1408" name="April, 2020"/>
          <p:cNvSpPr txBox="1"/>
          <p:nvPr/>
        </p:nvSpPr>
        <p:spPr>
          <a:xfrm>
            <a:off x="9238122" y="961388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April, 2020</a:t>
            </a:r>
          </a:p>
        </p:txBody>
      </p:sp>
      <p:sp>
        <p:nvSpPr>
          <p:cNvPr id="1409" name="January, 2021"/>
          <p:cNvSpPr txBox="1"/>
          <p:nvPr/>
        </p:nvSpPr>
        <p:spPr>
          <a:xfrm>
            <a:off x="9238122" y="1006372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January, 2021</a:t>
            </a:r>
          </a:p>
        </p:txBody>
      </p:sp>
      <p:sp>
        <p:nvSpPr>
          <p:cNvPr id="1410" name="February, 2020"/>
          <p:cNvSpPr txBox="1"/>
          <p:nvPr/>
        </p:nvSpPr>
        <p:spPr>
          <a:xfrm>
            <a:off x="9238122" y="1051357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February, 2020</a:t>
            </a:r>
          </a:p>
        </p:txBody>
      </p:sp>
      <p:sp>
        <p:nvSpPr>
          <p:cNvPr id="1411" name="May, 2022"/>
          <p:cNvSpPr txBox="1"/>
          <p:nvPr/>
        </p:nvSpPr>
        <p:spPr>
          <a:xfrm>
            <a:off x="9238122" y="1096341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May, 2022</a:t>
            </a:r>
          </a:p>
        </p:txBody>
      </p:sp>
      <p:sp>
        <p:nvSpPr>
          <p:cNvPr id="1412" name="September, 2024"/>
          <p:cNvSpPr txBox="1"/>
          <p:nvPr/>
        </p:nvSpPr>
        <p:spPr>
          <a:xfrm>
            <a:off x="9238122" y="11413262"/>
            <a:ext cx="201174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September, 2024</a:t>
            </a:r>
          </a:p>
        </p:txBody>
      </p:sp>
      <p:sp>
        <p:nvSpPr>
          <p:cNvPr id="1413" name="April, 2021"/>
          <p:cNvSpPr txBox="1"/>
          <p:nvPr/>
        </p:nvSpPr>
        <p:spPr>
          <a:xfrm>
            <a:off x="12367639" y="9613884"/>
            <a:ext cx="17223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April, 2021</a:t>
            </a:r>
          </a:p>
        </p:txBody>
      </p:sp>
      <p:sp>
        <p:nvSpPr>
          <p:cNvPr id="1414" name="February, 2022"/>
          <p:cNvSpPr txBox="1"/>
          <p:nvPr/>
        </p:nvSpPr>
        <p:spPr>
          <a:xfrm>
            <a:off x="12367639" y="10063729"/>
            <a:ext cx="17223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February, 2022</a:t>
            </a:r>
          </a:p>
        </p:txBody>
      </p:sp>
      <p:sp>
        <p:nvSpPr>
          <p:cNvPr id="1415" name="May, 2021"/>
          <p:cNvSpPr txBox="1"/>
          <p:nvPr/>
        </p:nvSpPr>
        <p:spPr>
          <a:xfrm>
            <a:off x="12367639" y="10513574"/>
            <a:ext cx="17223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May, 2021</a:t>
            </a:r>
          </a:p>
        </p:txBody>
      </p:sp>
      <p:sp>
        <p:nvSpPr>
          <p:cNvPr id="1416" name="October, 2022"/>
          <p:cNvSpPr txBox="1"/>
          <p:nvPr/>
        </p:nvSpPr>
        <p:spPr>
          <a:xfrm>
            <a:off x="12367639" y="10963419"/>
            <a:ext cx="17223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October, 2022</a:t>
            </a:r>
          </a:p>
        </p:txBody>
      </p:sp>
      <p:sp>
        <p:nvSpPr>
          <p:cNvPr id="1417" name="December, 2025"/>
          <p:cNvSpPr txBox="1"/>
          <p:nvPr/>
        </p:nvSpPr>
        <p:spPr>
          <a:xfrm>
            <a:off x="12367639" y="11413262"/>
            <a:ext cx="201174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December, 2025</a:t>
            </a:r>
          </a:p>
        </p:txBody>
      </p:sp>
      <p:grpSp>
        <p:nvGrpSpPr>
          <p:cNvPr id="1420" name="Группа"/>
          <p:cNvGrpSpPr/>
          <p:nvPr/>
        </p:nvGrpSpPr>
        <p:grpSpPr>
          <a:xfrm>
            <a:off x="15513200" y="9675295"/>
            <a:ext cx="4019858" cy="208340"/>
            <a:chOff x="0" y="0"/>
            <a:chExt cx="4019855" cy="208339"/>
          </a:xfrm>
        </p:grpSpPr>
        <p:sp>
          <p:nvSpPr>
            <p:cNvPr id="1418" name="Сквиркл"/>
            <p:cNvSpPr/>
            <p:nvPr/>
          </p:nvSpPr>
          <p:spPr>
            <a:xfrm>
              <a:off x="0" y="0"/>
              <a:ext cx="40198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419"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1423" name="Группа"/>
          <p:cNvGrpSpPr/>
          <p:nvPr/>
        </p:nvGrpSpPr>
        <p:grpSpPr>
          <a:xfrm>
            <a:off x="15513200" y="10126569"/>
            <a:ext cx="4019858" cy="208340"/>
            <a:chOff x="0" y="0"/>
            <a:chExt cx="4019855" cy="208339"/>
          </a:xfrm>
        </p:grpSpPr>
        <p:sp>
          <p:nvSpPr>
            <p:cNvPr id="1421" name="Сквиркл"/>
            <p:cNvSpPr/>
            <p:nvPr/>
          </p:nvSpPr>
          <p:spPr>
            <a:xfrm>
              <a:off x="0" y="0"/>
              <a:ext cx="40198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422" name="Сквиркл"/>
            <p:cNvSpPr/>
            <p:nvPr/>
          </p:nvSpPr>
          <p:spPr>
            <a:xfrm>
              <a:off x="0" y="0"/>
              <a:ext cx="18669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grpSp>
      <p:grpSp>
        <p:nvGrpSpPr>
          <p:cNvPr id="1426" name="Группа"/>
          <p:cNvGrpSpPr/>
          <p:nvPr/>
        </p:nvGrpSpPr>
        <p:grpSpPr>
          <a:xfrm>
            <a:off x="15513200" y="10577844"/>
            <a:ext cx="4019858" cy="208340"/>
            <a:chOff x="0" y="0"/>
            <a:chExt cx="4019855" cy="208339"/>
          </a:xfrm>
        </p:grpSpPr>
        <p:sp>
          <p:nvSpPr>
            <p:cNvPr id="1424" name="Сквиркл"/>
            <p:cNvSpPr/>
            <p:nvPr/>
          </p:nvSpPr>
          <p:spPr>
            <a:xfrm>
              <a:off x="0" y="0"/>
              <a:ext cx="40198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425" name="Сквиркл"/>
            <p:cNvSpPr/>
            <p:nvPr/>
          </p:nvSpPr>
          <p:spPr>
            <a:xfrm>
              <a:off x="0" y="0"/>
              <a:ext cx="254001" cy="208340"/>
            </a:xfrm>
            <a:prstGeom prst="roundRect">
              <a:avLst>
                <a:gd name="adj" fmla="val 17922"/>
              </a:avLst>
            </a:prstGeom>
            <a:solidFill>
              <a:schemeClr val="accent3"/>
            </a:solidFill>
            <a:ln w="12700" cap="flat">
              <a:noFill/>
              <a:miter lim="400000"/>
            </a:ln>
            <a:effectLst/>
          </p:spPr>
          <p:txBody>
            <a:bodyPr wrap="square" lIns="0" tIns="0" rIns="0" bIns="0" numCol="1" anchor="ctr">
              <a:noAutofit/>
            </a:bodyPr>
            <a:lstStyle/>
            <a:p>
              <a:endParaRPr/>
            </a:p>
          </p:txBody>
        </p:sp>
      </p:grpSp>
      <p:grpSp>
        <p:nvGrpSpPr>
          <p:cNvPr id="1429" name="Группа"/>
          <p:cNvGrpSpPr/>
          <p:nvPr/>
        </p:nvGrpSpPr>
        <p:grpSpPr>
          <a:xfrm>
            <a:off x="15513200" y="11029119"/>
            <a:ext cx="4019858" cy="208340"/>
            <a:chOff x="0" y="0"/>
            <a:chExt cx="4019855" cy="208339"/>
          </a:xfrm>
        </p:grpSpPr>
        <p:sp>
          <p:nvSpPr>
            <p:cNvPr id="1427" name="Сквиркл"/>
            <p:cNvSpPr/>
            <p:nvPr/>
          </p:nvSpPr>
          <p:spPr>
            <a:xfrm>
              <a:off x="0" y="0"/>
              <a:ext cx="40198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428" name="Сквиркл"/>
            <p:cNvSpPr/>
            <p:nvPr/>
          </p:nvSpPr>
          <p:spPr>
            <a:xfrm>
              <a:off x="0" y="0"/>
              <a:ext cx="3810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grpSp>
      <p:grpSp>
        <p:nvGrpSpPr>
          <p:cNvPr id="1432" name="Группа"/>
          <p:cNvGrpSpPr/>
          <p:nvPr/>
        </p:nvGrpSpPr>
        <p:grpSpPr>
          <a:xfrm>
            <a:off x="15513200" y="11480393"/>
            <a:ext cx="4019858" cy="208340"/>
            <a:chOff x="0" y="0"/>
            <a:chExt cx="4019855" cy="208339"/>
          </a:xfrm>
        </p:grpSpPr>
        <p:sp>
          <p:nvSpPr>
            <p:cNvPr id="1430" name="Сквиркл"/>
            <p:cNvSpPr/>
            <p:nvPr/>
          </p:nvSpPr>
          <p:spPr>
            <a:xfrm>
              <a:off x="0" y="0"/>
              <a:ext cx="40198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1431" name="Сквиркл"/>
            <p:cNvSpPr/>
            <p:nvPr/>
          </p:nvSpPr>
          <p:spPr>
            <a:xfrm>
              <a:off x="0" y="0"/>
              <a:ext cx="3429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sp>
        <p:nvSpPr>
          <p:cNvPr id="1433" name="38%"/>
          <p:cNvSpPr txBox="1"/>
          <p:nvPr/>
        </p:nvSpPr>
        <p:spPr>
          <a:xfrm>
            <a:off x="20453197" y="961388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38%</a:t>
            </a:r>
          </a:p>
        </p:txBody>
      </p:sp>
      <p:sp>
        <p:nvSpPr>
          <p:cNvPr id="1434" name="43%"/>
          <p:cNvSpPr txBox="1"/>
          <p:nvPr/>
        </p:nvSpPr>
        <p:spPr>
          <a:xfrm>
            <a:off x="20453197" y="1006372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43%</a:t>
            </a:r>
          </a:p>
        </p:txBody>
      </p:sp>
      <p:sp>
        <p:nvSpPr>
          <p:cNvPr id="1435" name="7%"/>
          <p:cNvSpPr txBox="1"/>
          <p:nvPr/>
        </p:nvSpPr>
        <p:spPr>
          <a:xfrm>
            <a:off x="20453197" y="10513574"/>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7%</a:t>
            </a:r>
          </a:p>
        </p:txBody>
      </p:sp>
      <p:sp>
        <p:nvSpPr>
          <p:cNvPr id="1436" name="97%"/>
          <p:cNvSpPr txBox="1"/>
          <p:nvPr/>
        </p:nvSpPr>
        <p:spPr>
          <a:xfrm>
            <a:off x="20453197" y="10963419"/>
            <a:ext cx="172233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97%</a:t>
            </a:r>
          </a:p>
        </p:txBody>
      </p:sp>
      <p:sp>
        <p:nvSpPr>
          <p:cNvPr id="1437" name="89%"/>
          <p:cNvSpPr txBox="1"/>
          <p:nvPr/>
        </p:nvSpPr>
        <p:spPr>
          <a:xfrm>
            <a:off x="20453197" y="11413262"/>
            <a:ext cx="157950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89%</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441" name="Сквиркл"/>
          <p:cNvSpPr/>
          <p:nvPr/>
        </p:nvSpPr>
        <p:spPr>
          <a:xfrm>
            <a:off x="1593056" y="1478119"/>
            <a:ext cx="13184717" cy="7106247"/>
          </a:xfrm>
          <a:prstGeom prst="roundRect">
            <a:avLst>
              <a:gd name="adj" fmla="val 1163"/>
            </a:avLst>
          </a:prstGeom>
          <a:solidFill>
            <a:srgbClr val="FFFFFF"/>
          </a:solidFill>
          <a:ln w="12700">
            <a:miter lim="400000"/>
          </a:ln>
        </p:spPr>
        <p:txBody>
          <a:bodyPr lIns="0" tIns="0" rIns="0" bIns="0" anchor="ctr"/>
          <a:lstStyle/>
          <a:p>
            <a:endParaRPr/>
          </a:p>
        </p:txBody>
      </p:sp>
      <p:sp>
        <p:nvSpPr>
          <p:cNvPr id="1442" name="Сквиркл"/>
          <p:cNvSpPr/>
          <p:nvPr/>
        </p:nvSpPr>
        <p:spPr>
          <a:xfrm>
            <a:off x="14951305" y="1470433"/>
            <a:ext cx="7825384"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1443" name="Сквиркл"/>
          <p:cNvSpPr/>
          <p:nvPr/>
        </p:nvSpPr>
        <p:spPr>
          <a:xfrm>
            <a:off x="1594561" y="8748569"/>
            <a:ext cx="21184411" cy="3471599"/>
          </a:xfrm>
          <a:prstGeom prst="roundRect">
            <a:avLst>
              <a:gd name="adj" fmla="val 2381"/>
            </a:avLst>
          </a:prstGeom>
          <a:solidFill>
            <a:srgbClr val="FFFFFF"/>
          </a:solidFill>
          <a:ln w="12700">
            <a:miter lim="400000"/>
          </a:ln>
        </p:spPr>
        <p:txBody>
          <a:bodyPr lIns="0" tIns="0" rIns="0" bIns="0" anchor="ctr"/>
          <a:lstStyle/>
          <a:p>
            <a:endParaRPr/>
          </a:p>
        </p:txBody>
      </p:sp>
      <p:graphicFrame>
        <p:nvGraphicFramePr>
          <p:cNvPr id="1444" name="2D‑линейная диаграмма"/>
          <p:cNvGraphicFramePr/>
          <p:nvPr>
            <p:extLst>
              <p:ext uri="{D42A27DB-BD31-4B8C-83A1-F6EECF244321}">
                <p14:modId xmlns:p14="http://schemas.microsoft.com/office/powerpoint/2010/main" val="1652382597"/>
              </p:ext>
            </p:extLst>
          </p:nvPr>
        </p:nvGraphicFramePr>
        <p:xfrm>
          <a:off x="2319326" y="2240977"/>
          <a:ext cx="11755472" cy="5605931"/>
        </p:xfrm>
        <a:graphic>
          <a:graphicData uri="http://schemas.openxmlformats.org/drawingml/2006/chart">
            <c:chart xmlns:c="http://schemas.openxmlformats.org/drawingml/2006/chart" xmlns:r="http://schemas.openxmlformats.org/officeDocument/2006/relationships" r:id="rId2"/>
          </a:graphicData>
        </a:graphic>
      </p:graphicFrame>
      <p:sp>
        <p:nvSpPr>
          <p:cNvPr id="1445" name="Сквиркл"/>
          <p:cNvSpPr/>
          <p:nvPr/>
        </p:nvSpPr>
        <p:spPr>
          <a:xfrm>
            <a:off x="15854695" y="5518380"/>
            <a:ext cx="59248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46" name="Сквиркл"/>
          <p:cNvSpPr/>
          <p:nvPr/>
        </p:nvSpPr>
        <p:spPr>
          <a:xfrm>
            <a:off x="15854695" y="5518380"/>
            <a:ext cx="1524001" cy="208340"/>
          </a:xfrm>
          <a:prstGeom prst="roundRect">
            <a:avLst>
              <a:gd name="adj" fmla="val 17922"/>
            </a:avLst>
          </a:prstGeom>
          <a:solidFill>
            <a:schemeClr val="accent1"/>
          </a:solidFill>
          <a:ln w="12700">
            <a:miter lim="400000"/>
          </a:ln>
        </p:spPr>
        <p:txBody>
          <a:bodyPr lIns="0" tIns="0" rIns="0" bIns="0" anchor="ctr"/>
          <a:lstStyle/>
          <a:p>
            <a:endParaRPr/>
          </a:p>
        </p:txBody>
      </p:sp>
      <p:sp>
        <p:nvSpPr>
          <p:cNvPr id="1447" name="Skill #02"/>
          <p:cNvSpPr txBox="1"/>
          <p:nvPr/>
        </p:nvSpPr>
        <p:spPr>
          <a:xfrm>
            <a:off x="15809915" y="5004855"/>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#02</a:t>
            </a:r>
          </a:p>
        </p:txBody>
      </p:sp>
      <p:sp>
        <p:nvSpPr>
          <p:cNvPr id="1448" name="21%"/>
          <p:cNvSpPr txBox="1"/>
          <p:nvPr/>
        </p:nvSpPr>
        <p:spPr>
          <a:xfrm>
            <a:off x="20746715" y="5004855"/>
            <a:ext cx="103902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21%</a:t>
            </a:r>
          </a:p>
        </p:txBody>
      </p:sp>
      <p:sp>
        <p:nvSpPr>
          <p:cNvPr id="1449" name="Сквиркл"/>
          <p:cNvSpPr/>
          <p:nvPr/>
        </p:nvSpPr>
        <p:spPr>
          <a:xfrm>
            <a:off x="15854695" y="6492854"/>
            <a:ext cx="59248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50" name="Сквиркл"/>
          <p:cNvSpPr/>
          <p:nvPr/>
        </p:nvSpPr>
        <p:spPr>
          <a:xfrm>
            <a:off x="15854695" y="6492854"/>
            <a:ext cx="2921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1451" name="Skill #03"/>
          <p:cNvSpPr txBox="1"/>
          <p:nvPr/>
        </p:nvSpPr>
        <p:spPr>
          <a:xfrm>
            <a:off x="15809915" y="5979329"/>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#03</a:t>
            </a:r>
          </a:p>
        </p:txBody>
      </p:sp>
      <p:sp>
        <p:nvSpPr>
          <p:cNvPr id="1452" name="63%"/>
          <p:cNvSpPr txBox="1"/>
          <p:nvPr/>
        </p:nvSpPr>
        <p:spPr>
          <a:xfrm>
            <a:off x="20746715" y="5979329"/>
            <a:ext cx="103902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63%</a:t>
            </a:r>
          </a:p>
        </p:txBody>
      </p:sp>
      <p:sp>
        <p:nvSpPr>
          <p:cNvPr id="1453" name="Сквиркл"/>
          <p:cNvSpPr/>
          <p:nvPr/>
        </p:nvSpPr>
        <p:spPr>
          <a:xfrm>
            <a:off x="15854695" y="7467327"/>
            <a:ext cx="59248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54" name="Сквиркл"/>
          <p:cNvSpPr/>
          <p:nvPr/>
        </p:nvSpPr>
        <p:spPr>
          <a:xfrm>
            <a:off x="15854695" y="7467327"/>
            <a:ext cx="2413001" cy="208340"/>
          </a:xfrm>
          <a:prstGeom prst="roundRect">
            <a:avLst>
              <a:gd name="adj" fmla="val 17922"/>
            </a:avLst>
          </a:prstGeom>
          <a:solidFill>
            <a:schemeClr val="accent3"/>
          </a:solidFill>
          <a:ln w="12700">
            <a:miter lim="400000"/>
          </a:ln>
        </p:spPr>
        <p:txBody>
          <a:bodyPr lIns="0" tIns="0" rIns="0" bIns="0" anchor="ctr"/>
          <a:lstStyle/>
          <a:p>
            <a:endParaRPr/>
          </a:p>
        </p:txBody>
      </p:sp>
      <p:sp>
        <p:nvSpPr>
          <p:cNvPr id="1455" name="Skill #04"/>
          <p:cNvSpPr txBox="1"/>
          <p:nvPr/>
        </p:nvSpPr>
        <p:spPr>
          <a:xfrm>
            <a:off x="15809915" y="695380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#04</a:t>
            </a:r>
          </a:p>
        </p:txBody>
      </p:sp>
      <p:sp>
        <p:nvSpPr>
          <p:cNvPr id="1456" name="38%"/>
          <p:cNvSpPr txBox="1"/>
          <p:nvPr/>
        </p:nvSpPr>
        <p:spPr>
          <a:xfrm>
            <a:off x="20746715" y="6953802"/>
            <a:ext cx="103902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38%</a:t>
            </a:r>
          </a:p>
        </p:txBody>
      </p:sp>
      <p:sp>
        <p:nvSpPr>
          <p:cNvPr id="1457" name="Сквиркл"/>
          <p:cNvSpPr/>
          <p:nvPr/>
        </p:nvSpPr>
        <p:spPr>
          <a:xfrm>
            <a:off x="15854695" y="4543907"/>
            <a:ext cx="59248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58" name="Сквиркл"/>
          <p:cNvSpPr/>
          <p:nvPr/>
        </p:nvSpPr>
        <p:spPr>
          <a:xfrm>
            <a:off x="15854695" y="4543907"/>
            <a:ext cx="2540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1459" name="Skill #01"/>
          <p:cNvSpPr txBox="1"/>
          <p:nvPr/>
        </p:nvSpPr>
        <p:spPr>
          <a:xfrm>
            <a:off x="15809915" y="403038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#01</a:t>
            </a:r>
          </a:p>
        </p:txBody>
      </p:sp>
      <p:sp>
        <p:nvSpPr>
          <p:cNvPr id="1460" name="42%"/>
          <p:cNvSpPr txBox="1"/>
          <p:nvPr/>
        </p:nvSpPr>
        <p:spPr>
          <a:xfrm>
            <a:off x="20746715" y="4030382"/>
            <a:ext cx="103902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1461" name="Top Project #1"/>
          <p:cNvSpPr txBox="1"/>
          <p:nvPr/>
        </p:nvSpPr>
        <p:spPr>
          <a:xfrm>
            <a:off x="15812865" y="2073691"/>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462" name="Lorem ipsum dolor sit amet, consectetur adipiscing elit, sed do eiusm ut tempor incididunt ut labore Duis aute"/>
          <p:cNvSpPr txBox="1"/>
          <p:nvPr/>
        </p:nvSpPr>
        <p:spPr>
          <a:xfrm>
            <a:off x="15807170" y="3055358"/>
            <a:ext cx="6019905"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ut tempor incididunt ut labore Duis aute</a:t>
            </a:r>
          </a:p>
        </p:txBody>
      </p:sp>
      <p:sp>
        <p:nvSpPr>
          <p:cNvPr id="1463" name="Subtitle text information"/>
          <p:cNvSpPr txBox="1"/>
          <p:nvPr/>
        </p:nvSpPr>
        <p:spPr>
          <a:xfrm>
            <a:off x="15812223" y="2626096"/>
            <a:ext cx="3614105"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t>Subtitle text information</a:t>
            </a:r>
          </a:p>
        </p:txBody>
      </p:sp>
      <p:sp>
        <p:nvSpPr>
          <p:cNvPr id="1464" name="12,010"/>
          <p:cNvSpPr txBox="1"/>
          <p:nvPr/>
        </p:nvSpPr>
        <p:spPr>
          <a:xfrm>
            <a:off x="10955438" y="10312969"/>
            <a:ext cx="2534609"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1465" name="Lorem ipsum dolor sit"/>
          <p:cNvSpPr txBox="1"/>
          <p:nvPr/>
        </p:nvSpPr>
        <p:spPr>
          <a:xfrm>
            <a:off x="10888448" y="11159425"/>
            <a:ext cx="2668589"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466" name="Рисунок 54"/>
          <p:cNvSpPr/>
          <p:nvPr/>
        </p:nvSpPr>
        <p:spPr>
          <a:xfrm>
            <a:off x="11973970" y="9669940"/>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468" name="Рисунок 40"/>
          <p:cNvSpPr/>
          <p:nvPr/>
        </p:nvSpPr>
        <p:spPr>
          <a:xfrm>
            <a:off x="16176899" y="9669895"/>
            <a:ext cx="497545" cy="49763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469" name="7,070"/>
          <p:cNvSpPr txBox="1"/>
          <p:nvPr/>
        </p:nvSpPr>
        <p:spPr>
          <a:xfrm>
            <a:off x="15158368" y="10312969"/>
            <a:ext cx="2534609"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7,070</a:t>
            </a:r>
          </a:p>
        </p:txBody>
      </p:sp>
      <p:sp>
        <p:nvSpPr>
          <p:cNvPr id="1470" name="Lorem ipsum dolor sit"/>
          <p:cNvSpPr txBox="1"/>
          <p:nvPr/>
        </p:nvSpPr>
        <p:spPr>
          <a:xfrm>
            <a:off x="15091377" y="11159425"/>
            <a:ext cx="2668589"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472" name="Линия"/>
          <p:cNvSpPr/>
          <p:nvPr/>
        </p:nvSpPr>
        <p:spPr>
          <a:xfrm flipV="1">
            <a:off x="14324206" y="9481837"/>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473" name="Рисунок 36"/>
          <p:cNvSpPr/>
          <p:nvPr/>
        </p:nvSpPr>
        <p:spPr>
          <a:xfrm>
            <a:off x="20426473" y="9669937"/>
            <a:ext cx="404255" cy="497552"/>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3"/>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474" name="5,890"/>
          <p:cNvSpPr txBox="1"/>
          <p:nvPr/>
        </p:nvSpPr>
        <p:spPr>
          <a:xfrm>
            <a:off x="19361295" y="10312969"/>
            <a:ext cx="2534610" cy="8763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5,890</a:t>
            </a:r>
          </a:p>
        </p:txBody>
      </p:sp>
      <p:sp>
        <p:nvSpPr>
          <p:cNvPr id="1475" name="Lorem ipsum dolor sit"/>
          <p:cNvSpPr txBox="1"/>
          <p:nvPr/>
        </p:nvSpPr>
        <p:spPr>
          <a:xfrm>
            <a:off x="19294306" y="11159425"/>
            <a:ext cx="2668590"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477" name="Линия"/>
          <p:cNvSpPr/>
          <p:nvPr/>
        </p:nvSpPr>
        <p:spPr>
          <a:xfrm flipV="1">
            <a:off x="18527136" y="9481837"/>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478" name="15,750"/>
          <p:cNvSpPr txBox="1"/>
          <p:nvPr/>
        </p:nvSpPr>
        <p:spPr>
          <a:xfrm>
            <a:off x="2549581" y="10312969"/>
            <a:ext cx="2534608"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15,750</a:t>
            </a:r>
          </a:p>
        </p:txBody>
      </p:sp>
      <p:sp>
        <p:nvSpPr>
          <p:cNvPr id="1479" name="Lorem ipsum dolor sit"/>
          <p:cNvSpPr txBox="1"/>
          <p:nvPr/>
        </p:nvSpPr>
        <p:spPr>
          <a:xfrm>
            <a:off x="2482591" y="11159425"/>
            <a:ext cx="266858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480" name="3,010"/>
          <p:cNvSpPr txBox="1"/>
          <p:nvPr/>
        </p:nvSpPr>
        <p:spPr>
          <a:xfrm>
            <a:off x="6752510" y="10312969"/>
            <a:ext cx="2534608"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3,010</a:t>
            </a:r>
          </a:p>
        </p:txBody>
      </p:sp>
      <p:sp>
        <p:nvSpPr>
          <p:cNvPr id="1481" name="Lorem ipsum dolor sit"/>
          <p:cNvSpPr txBox="1"/>
          <p:nvPr/>
        </p:nvSpPr>
        <p:spPr>
          <a:xfrm>
            <a:off x="6685518" y="11159425"/>
            <a:ext cx="266858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482" name="Линия"/>
          <p:cNvSpPr/>
          <p:nvPr/>
        </p:nvSpPr>
        <p:spPr>
          <a:xfrm flipV="1">
            <a:off x="5918348" y="9481837"/>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483" name="Линия"/>
          <p:cNvSpPr/>
          <p:nvPr/>
        </p:nvSpPr>
        <p:spPr>
          <a:xfrm flipV="1">
            <a:off x="10121277" y="9481837"/>
            <a:ext cx="1" cy="2106664"/>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1484" name="Рисунок 14"/>
          <p:cNvSpPr/>
          <p:nvPr/>
        </p:nvSpPr>
        <p:spPr>
          <a:xfrm>
            <a:off x="7801932" y="9587213"/>
            <a:ext cx="435764" cy="581020"/>
          </a:xfrm>
          <a:custGeom>
            <a:avLst/>
            <a:gdLst/>
            <a:ahLst/>
            <a:cxnLst>
              <a:cxn ang="0">
                <a:pos x="wd2" y="hd2"/>
              </a:cxn>
              <a:cxn ang="5400000">
                <a:pos x="wd2" y="hd2"/>
              </a:cxn>
              <a:cxn ang="10800000">
                <a:pos x="wd2" y="hd2"/>
              </a:cxn>
              <a:cxn ang="16200000">
                <a:pos x="wd2" y="hd2"/>
              </a:cxn>
            </a:cxnLst>
            <a:rect l="0" t="0" r="r" b="b"/>
            <a:pathLst>
              <a:path w="21600" h="21600" extrusionOk="0">
                <a:moveTo>
                  <a:pt x="20700" y="9450"/>
                </a:moveTo>
                <a:lnTo>
                  <a:pt x="18900" y="9450"/>
                </a:lnTo>
                <a:lnTo>
                  <a:pt x="18900" y="6075"/>
                </a:lnTo>
                <a:cubicBezTo>
                  <a:pt x="18900" y="2720"/>
                  <a:pt x="15274" y="0"/>
                  <a:pt x="10800" y="0"/>
                </a:cubicBezTo>
                <a:cubicBezTo>
                  <a:pt x="6326" y="0"/>
                  <a:pt x="2700" y="2720"/>
                  <a:pt x="2700" y="6075"/>
                </a:cubicBezTo>
                <a:lnTo>
                  <a:pt x="2700" y="9450"/>
                </a:lnTo>
                <a:lnTo>
                  <a:pt x="900" y="9450"/>
                </a:lnTo>
                <a:cubicBezTo>
                  <a:pt x="403" y="9450"/>
                  <a:pt x="0" y="9752"/>
                  <a:pt x="0" y="10125"/>
                </a:cubicBezTo>
                <a:lnTo>
                  <a:pt x="0" y="20925"/>
                </a:lnTo>
                <a:cubicBezTo>
                  <a:pt x="0" y="21298"/>
                  <a:pt x="403" y="21600"/>
                  <a:pt x="900" y="21600"/>
                </a:cubicBezTo>
                <a:lnTo>
                  <a:pt x="20700" y="21600"/>
                </a:lnTo>
                <a:cubicBezTo>
                  <a:pt x="21197" y="21600"/>
                  <a:pt x="21600" y="21298"/>
                  <a:pt x="21600" y="20925"/>
                </a:cubicBezTo>
                <a:lnTo>
                  <a:pt x="21600" y="10125"/>
                </a:lnTo>
                <a:cubicBezTo>
                  <a:pt x="21600" y="9752"/>
                  <a:pt x="21197" y="9450"/>
                  <a:pt x="20700" y="9450"/>
                </a:cubicBezTo>
                <a:close/>
                <a:moveTo>
                  <a:pt x="6300" y="6075"/>
                </a:moveTo>
                <a:cubicBezTo>
                  <a:pt x="6300" y="4211"/>
                  <a:pt x="8315" y="2700"/>
                  <a:pt x="10800" y="2700"/>
                </a:cubicBezTo>
                <a:cubicBezTo>
                  <a:pt x="13285" y="2700"/>
                  <a:pt x="15300" y="4211"/>
                  <a:pt x="15300" y="6075"/>
                </a:cubicBezTo>
                <a:lnTo>
                  <a:pt x="15300" y="9450"/>
                </a:lnTo>
                <a:lnTo>
                  <a:pt x="6300" y="9450"/>
                </a:lnTo>
                <a:close/>
                <a:moveTo>
                  <a:pt x="11700" y="16751"/>
                </a:moveTo>
                <a:lnTo>
                  <a:pt x="11700" y="18900"/>
                </a:lnTo>
                <a:lnTo>
                  <a:pt x="9900" y="18900"/>
                </a:lnTo>
                <a:lnTo>
                  <a:pt x="9900" y="16751"/>
                </a:lnTo>
                <a:cubicBezTo>
                  <a:pt x="8494" y="16378"/>
                  <a:pt x="7757" y="15221"/>
                  <a:pt x="8254" y="14167"/>
                </a:cubicBezTo>
                <a:cubicBezTo>
                  <a:pt x="8751" y="13112"/>
                  <a:pt x="10294" y="12560"/>
                  <a:pt x="11700" y="12932"/>
                </a:cubicBezTo>
                <a:cubicBezTo>
                  <a:pt x="13106" y="13305"/>
                  <a:pt x="13843" y="14462"/>
                  <a:pt x="13346" y="15517"/>
                </a:cubicBezTo>
                <a:cubicBezTo>
                  <a:pt x="13074" y="16093"/>
                  <a:pt x="12469" y="16547"/>
                  <a:pt x="11700" y="16751"/>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485" name="Рисунок 24"/>
          <p:cNvSpPr/>
          <p:nvPr/>
        </p:nvSpPr>
        <p:spPr>
          <a:xfrm>
            <a:off x="3537481" y="9622113"/>
            <a:ext cx="558808" cy="558802"/>
          </a:xfrm>
          <a:custGeom>
            <a:avLst/>
            <a:gdLst/>
            <a:ahLst/>
            <a:cxnLst>
              <a:cxn ang="0">
                <a:pos x="wd2" y="hd2"/>
              </a:cxn>
              <a:cxn ang="5400000">
                <a:pos x="wd2" y="hd2"/>
              </a:cxn>
              <a:cxn ang="10800000">
                <a:pos x="wd2" y="hd2"/>
              </a:cxn>
              <a:cxn ang="16200000">
                <a:pos x="wd2" y="hd2"/>
              </a:cxn>
            </a:cxnLst>
            <a:rect l="0" t="0" r="r" b="b"/>
            <a:pathLst>
              <a:path w="21343" h="21343" extrusionOk="0">
                <a:moveTo>
                  <a:pt x="20574" y="2621"/>
                </a:moveTo>
                <a:lnTo>
                  <a:pt x="18723" y="770"/>
                </a:lnTo>
                <a:cubicBezTo>
                  <a:pt x="17695" y="-256"/>
                  <a:pt x="16031" y="-256"/>
                  <a:pt x="15003" y="770"/>
                </a:cubicBezTo>
                <a:lnTo>
                  <a:pt x="12555" y="3219"/>
                </a:lnTo>
                <a:cubicBezTo>
                  <a:pt x="12273" y="2982"/>
                  <a:pt x="11852" y="3018"/>
                  <a:pt x="11615" y="3300"/>
                </a:cubicBezTo>
                <a:cubicBezTo>
                  <a:pt x="11406" y="3548"/>
                  <a:pt x="11406" y="3910"/>
                  <a:pt x="11615" y="4159"/>
                </a:cubicBezTo>
                <a:lnTo>
                  <a:pt x="196" y="15577"/>
                </a:lnTo>
                <a:cubicBezTo>
                  <a:pt x="70" y="15703"/>
                  <a:pt x="0" y="15873"/>
                  <a:pt x="0" y="16050"/>
                </a:cubicBezTo>
                <a:lnTo>
                  <a:pt x="0" y="20677"/>
                </a:lnTo>
                <a:cubicBezTo>
                  <a:pt x="0" y="21045"/>
                  <a:pt x="299" y="21344"/>
                  <a:pt x="667" y="21344"/>
                </a:cubicBezTo>
                <a:lnTo>
                  <a:pt x="5294" y="21344"/>
                </a:lnTo>
                <a:cubicBezTo>
                  <a:pt x="5471" y="21344"/>
                  <a:pt x="5641" y="21274"/>
                  <a:pt x="5766" y="21148"/>
                </a:cubicBezTo>
                <a:lnTo>
                  <a:pt x="17185" y="9729"/>
                </a:lnTo>
                <a:cubicBezTo>
                  <a:pt x="17467" y="9966"/>
                  <a:pt x="17888" y="9930"/>
                  <a:pt x="18125" y="9648"/>
                </a:cubicBezTo>
                <a:cubicBezTo>
                  <a:pt x="18334" y="9400"/>
                  <a:pt x="18334" y="9037"/>
                  <a:pt x="18125" y="8789"/>
                </a:cubicBezTo>
                <a:lnTo>
                  <a:pt x="20574" y="6341"/>
                </a:lnTo>
                <a:cubicBezTo>
                  <a:pt x="21600" y="5313"/>
                  <a:pt x="21600" y="3648"/>
                  <a:pt x="20574" y="2621"/>
                </a:cubicBezTo>
                <a:close/>
                <a:moveTo>
                  <a:pt x="5018" y="20010"/>
                </a:moveTo>
                <a:lnTo>
                  <a:pt x="2668" y="20010"/>
                </a:lnTo>
                <a:lnTo>
                  <a:pt x="1334" y="18676"/>
                </a:lnTo>
                <a:lnTo>
                  <a:pt x="1334" y="16326"/>
                </a:lnTo>
                <a:close/>
                <a:moveTo>
                  <a:pt x="19631" y="5397"/>
                </a:moveTo>
                <a:lnTo>
                  <a:pt x="17184" y="7845"/>
                </a:lnTo>
                <a:lnTo>
                  <a:pt x="13499" y="4160"/>
                </a:lnTo>
                <a:lnTo>
                  <a:pt x="15946" y="1713"/>
                </a:lnTo>
                <a:cubicBezTo>
                  <a:pt x="16453" y="1208"/>
                  <a:pt x="17273" y="1208"/>
                  <a:pt x="17780" y="1713"/>
                </a:cubicBezTo>
                <a:lnTo>
                  <a:pt x="19631" y="3564"/>
                </a:lnTo>
                <a:cubicBezTo>
                  <a:pt x="20136" y="4071"/>
                  <a:pt x="20136" y="4890"/>
                  <a:pt x="19631" y="539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488" name="Сквиркл"/>
          <p:cNvSpPr/>
          <p:nvPr/>
        </p:nvSpPr>
        <p:spPr>
          <a:xfrm>
            <a:off x="1593056" y="1478119"/>
            <a:ext cx="15854364" cy="7106247"/>
          </a:xfrm>
          <a:prstGeom prst="roundRect">
            <a:avLst>
              <a:gd name="adj" fmla="val 1163"/>
            </a:avLst>
          </a:prstGeom>
          <a:solidFill>
            <a:srgbClr val="FFFFFF"/>
          </a:solidFill>
          <a:ln w="12700">
            <a:miter lim="400000"/>
          </a:ln>
        </p:spPr>
        <p:txBody>
          <a:bodyPr lIns="0" tIns="0" rIns="0" bIns="0" anchor="ctr"/>
          <a:lstStyle/>
          <a:p>
            <a:endParaRPr/>
          </a:p>
        </p:txBody>
      </p:sp>
      <p:sp>
        <p:nvSpPr>
          <p:cNvPr id="1489" name="Сквиркл"/>
          <p:cNvSpPr/>
          <p:nvPr/>
        </p:nvSpPr>
        <p:spPr>
          <a:xfrm>
            <a:off x="17620952" y="1470433"/>
            <a:ext cx="5155738" cy="7106246"/>
          </a:xfrm>
          <a:prstGeom prst="roundRect">
            <a:avLst>
              <a:gd name="adj" fmla="val 1603"/>
            </a:avLst>
          </a:prstGeom>
          <a:solidFill>
            <a:srgbClr val="FFFFFF"/>
          </a:solidFill>
          <a:ln w="12700">
            <a:miter lim="400000"/>
          </a:ln>
        </p:spPr>
        <p:txBody>
          <a:bodyPr lIns="0" tIns="0" rIns="0" bIns="0" anchor="ctr"/>
          <a:lstStyle/>
          <a:p>
            <a:endParaRPr/>
          </a:p>
        </p:txBody>
      </p:sp>
      <p:sp>
        <p:nvSpPr>
          <p:cNvPr id="1490" name="Сквиркл"/>
          <p:cNvSpPr/>
          <p:nvPr/>
        </p:nvSpPr>
        <p:spPr>
          <a:xfrm>
            <a:off x="1593899" y="8748569"/>
            <a:ext cx="21185072"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491" name="Сквиркл"/>
          <p:cNvSpPr/>
          <p:nvPr/>
        </p:nvSpPr>
        <p:spPr>
          <a:xfrm>
            <a:off x="18141436" y="5518380"/>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92" name="Сквиркл"/>
          <p:cNvSpPr/>
          <p:nvPr/>
        </p:nvSpPr>
        <p:spPr>
          <a:xfrm>
            <a:off x="18141436" y="5518380"/>
            <a:ext cx="1524001" cy="208340"/>
          </a:xfrm>
          <a:prstGeom prst="roundRect">
            <a:avLst>
              <a:gd name="adj" fmla="val 17922"/>
            </a:avLst>
          </a:prstGeom>
          <a:solidFill>
            <a:schemeClr val="accent1"/>
          </a:solidFill>
          <a:ln w="12700">
            <a:miter lim="400000"/>
          </a:ln>
        </p:spPr>
        <p:txBody>
          <a:bodyPr lIns="0" tIns="0" rIns="0" bIns="0" anchor="ctr"/>
          <a:lstStyle/>
          <a:p>
            <a:endParaRPr/>
          </a:p>
        </p:txBody>
      </p:sp>
      <p:sp>
        <p:nvSpPr>
          <p:cNvPr id="1493" name="Skill #02"/>
          <p:cNvSpPr txBox="1"/>
          <p:nvPr/>
        </p:nvSpPr>
        <p:spPr>
          <a:xfrm>
            <a:off x="18096656" y="5004855"/>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#02</a:t>
            </a:r>
          </a:p>
        </p:txBody>
      </p:sp>
      <p:sp>
        <p:nvSpPr>
          <p:cNvPr id="1494" name="21%"/>
          <p:cNvSpPr txBox="1"/>
          <p:nvPr/>
        </p:nvSpPr>
        <p:spPr>
          <a:xfrm>
            <a:off x="21286554" y="5004855"/>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21%</a:t>
            </a:r>
          </a:p>
        </p:txBody>
      </p:sp>
      <p:sp>
        <p:nvSpPr>
          <p:cNvPr id="1495" name="Сквиркл"/>
          <p:cNvSpPr/>
          <p:nvPr/>
        </p:nvSpPr>
        <p:spPr>
          <a:xfrm>
            <a:off x="18141436" y="6492854"/>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496" name="Сквиркл"/>
          <p:cNvSpPr/>
          <p:nvPr/>
        </p:nvSpPr>
        <p:spPr>
          <a:xfrm>
            <a:off x="18141436" y="6492854"/>
            <a:ext cx="2921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1497" name="Skill #03"/>
          <p:cNvSpPr txBox="1"/>
          <p:nvPr/>
        </p:nvSpPr>
        <p:spPr>
          <a:xfrm>
            <a:off x="18096656" y="5979329"/>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#03</a:t>
            </a:r>
          </a:p>
        </p:txBody>
      </p:sp>
      <p:sp>
        <p:nvSpPr>
          <p:cNvPr id="1498" name="63%"/>
          <p:cNvSpPr txBox="1"/>
          <p:nvPr/>
        </p:nvSpPr>
        <p:spPr>
          <a:xfrm>
            <a:off x="21286554" y="5979329"/>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63%</a:t>
            </a:r>
          </a:p>
        </p:txBody>
      </p:sp>
      <p:sp>
        <p:nvSpPr>
          <p:cNvPr id="1499" name="Сквиркл"/>
          <p:cNvSpPr/>
          <p:nvPr/>
        </p:nvSpPr>
        <p:spPr>
          <a:xfrm>
            <a:off x="18141436" y="7467327"/>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500" name="Сквиркл"/>
          <p:cNvSpPr/>
          <p:nvPr/>
        </p:nvSpPr>
        <p:spPr>
          <a:xfrm>
            <a:off x="18141436" y="7467327"/>
            <a:ext cx="2413001" cy="208340"/>
          </a:xfrm>
          <a:prstGeom prst="roundRect">
            <a:avLst>
              <a:gd name="adj" fmla="val 17922"/>
            </a:avLst>
          </a:prstGeom>
          <a:solidFill>
            <a:schemeClr val="accent3"/>
          </a:solidFill>
          <a:ln w="12700">
            <a:miter lim="400000"/>
          </a:ln>
        </p:spPr>
        <p:txBody>
          <a:bodyPr lIns="0" tIns="0" rIns="0" bIns="0" anchor="ctr"/>
          <a:lstStyle/>
          <a:p>
            <a:endParaRPr/>
          </a:p>
        </p:txBody>
      </p:sp>
      <p:sp>
        <p:nvSpPr>
          <p:cNvPr id="1501" name="Skill #04"/>
          <p:cNvSpPr txBox="1"/>
          <p:nvPr/>
        </p:nvSpPr>
        <p:spPr>
          <a:xfrm>
            <a:off x="18096656" y="695380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#04</a:t>
            </a:r>
          </a:p>
        </p:txBody>
      </p:sp>
      <p:sp>
        <p:nvSpPr>
          <p:cNvPr id="1502" name="38%"/>
          <p:cNvSpPr txBox="1"/>
          <p:nvPr/>
        </p:nvSpPr>
        <p:spPr>
          <a:xfrm>
            <a:off x="21286554" y="6953802"/>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38%</a:t>
            </a:r>
          </a:p>
        </p:txBody>
      </p:sp>
      <p:sp>
        <p:nvSpPr>
          <p:cNvPr id="1503" name="Сквиркл"/>
          <p:cNvSpPr/>
          <p:nvPr/>
        </p:nvSpPr>
        <p:spPr>
          <a:xfrm>
            <a:off x="18141436" y="4543907"/>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504" name="Сквиркл"/>
          <p:cNvSpPr/>
          <p:nvPr/>
        </p:nvSpPr>
        <p:spPr>
          <a:xfrm>
            <a:off x="18141436" y="4543907"/>
            <a:ext cx="2540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1505" name="Skill #01"/>
          <p:cNvSpPr txBox="1"/>
          <p:nvPr/>
        </p:nvSpPr>
        <p:spPr>
          <a:xfrm>
            <a:off x="18096656" y="403038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#01</a:t>
            </a:r>
          </a:p>
        </p:txBody>
      </p:sp>
      <p:sp>
        <p:nvSpPr>
          <p:cNvPr id="1506" name="42%"/>
          <p:cNvSpPr txBox="1"/>
          <p:nvPr/>
        </p:nvSpPr>
        <p:spPr>
          <a:xfrm>
            <a:off x="21286554" y="4030382"/>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1507" name="Top Project #1"/>
          <p:cNvSpPr txBox="1"/>
          <p:nvPr/>
        </p:nvSpPr>
        <p:spPr>
          <a:xfrm>
            <a:off x="18099606" y="2073691"/>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508" name="Lorem ipsum dolor sit amet, consecur adipiscing elit, sed do eiusm ut tempr"/>
          <p:cNvSpPr txBox="1"/>
          <p:nvPr/>
        </p:nvSpPr>
        <p:spPr>
          <a:xfrm>
            <a:off x="18093911" y="3055358"/>
            <a:ext cx="4134156"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consecur adipiscing elit, sed do eiusm ut tempr</a:t>
            </a:r>
          </a:p>
        </p:txBody>
      </p:sp>
      <p:sp>
        <p:nvSpPr>
          <p:cNvPr id="1509" name="Subtitle text information"/>
          <p:cNvSpPr txBox="1"/>
          <p:nvPr/>
        </p:nvSpPr>
        <p:spPr>
          <a:xfrm>
            <a:off x="18098965" y="2639501"/>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graphicFrame>
        <p:nvGraphicFramePr>
          <p:cNvPr id="1510" name="2D‑кольцевая диаграмма"/>
          <p:cNvGraphicFramePr/>
          <p:nvPr/>
        </p:nvGraphicFramePr>
        <p:xfrm>
          <a:off x="2977358" y="2605423"/>
          <a:ext cx="3522484" cy="3522483"/>
        </p:xfrm>
        <a:graphic>
          <a:graphicData uri="http://schemas.openxmlformats.org/drawingml/2006/chart">
            <c:chart xmlns:c="http://schemas.openxmlformats.org/drawingml/2006/chart" xmlns:r="http://schemas.openxmlformats.org/officeDocument/2006/relationships" r:id="rId2"/>
          </a:graphicData>
        </a:graphic>
      </p:graphicFrame>
      <p:sp>
        <p:nvSpPr>
          <p:cNvPr id="1511" name="Top Project Name"/>
          <p:cNvSpPr txBox="1"/>
          <p:nvPr/>
        </p:nvSpPr>
        <p:spPr>
          <a:xfrm>
            <a:off x="3203251" y="6508612"/>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512" name="Subtitle text information"/>
          <p:cNvSpPr txBox="1"/>
          <p:nvPr/>
        </p:nvSpPr>
        <p:spPr>
          <a:xfrm>
            <a:off x="2931548" y="7114866"/>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1513" name="Рисунок 34"/>
          <p:cNvSpPr/>
          <p:nvPr/>
        </p:nvSpPr>
        <p:spPr>
          <a:xfrm>
            <a:off x="4435999" y="4036464"/>
            <a:ext cx="630602" cy="558801"/>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graphicFrame>
        <p:nvGraphicFramePr>
          <p:cNvPr id="1514" name="2D‑кольцевая диаграмма"/>
          <p:cNvGraphicFramePr/>
          <p:nvPr/>
        </p:nvGraphicFramePr>
        <p:xfrm>
          <a:off x="7758528" y="2605423"/>
          <a:ext cx="3522484" cy="3522483"/>
        </p:xfrm>
        <a:graphic>
          <a:graphicData uri="http://schemas.openxmlformats.org/drawingml/2006/chart">
            <c:chart xmlns:c="http://schemas.openxmlformats.org/drawingml/2006/chart" xmlns:r="http://schemas.openxmlformats.org/officeDocument/2006/relationships" r:id="rId3"/>
          </a:graphicData>
        </a:graphic>
      </p:graphicFrame>
      <p:sp>
        <p:nvSpPr>
          <p:cNvPr id="1515" name="Top Project Name"/>
          <p:cNvSpPr txBox="1"/>
          <p:nvPr/>
        </p:nvSpPr>
        <p:spPr>
          <a:xfrm>
            <a:off x="7984422" y="6508612"/>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516" name="Subtitle text information"/>
          <p:cNvSpPr txBox="1"/>
          <p:nvPr/>
        </p:nvSpPr>
        <p:spPr>
          <a:xfrm>
            <a:off x="7712719" y="7114866"/>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graphicFrame>
        <p:nvGraphicFramePr>
          <p:cNvPr id="1517" name="2D‑кольцевая диаграмма"/>
          <p:cNvGraphicFramePr/>
          <p:nvPr/>
        </p:nvGraphicFramePr>
        <p:xfrm>
          <a:off x="12539699" y="2605423"/>
          <a:ext cx="3522484" cy="3522483"/>
        </p:xfrm>
        <a:graphic>
          <a:graphicData uri="http://schemas.openxmlformats.org/drawingml/2006/chart">
            <c:chart xmlns:c="http://schemas.openxmlformats.org/drawingml/2006/chart" xmlns:r="http://schemas.openxmlformats.org/officeDocument/2006/relationships" r:id="rId4"/>
          </a:graphicData>
        </a:graphic>
      </p:graphicFrame>
      <p:sp>
        <p:nvSpPr>
          <p:cNvPr id="1518" name="Top Project Name"/>
          <p:cNvSpPr txBox="1"/>
          <p:nvPr/>
        </p:nvSpPr>
        <p:spPr>
          <a:xfrm>
            <a:off x="12765592" y="6508612"/>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1519" name="Subtitle text information"/>
          <p:cNvSpPr txBox="1"/>
          <p:nvPr/>
        </p:nvSpPr>
        <p:spPr>
          <a:xfrm>
            <a:off x="12493889" y="7114866"/>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1520" name="Рисунок 40"/>
          <p:cNvSpPr/>
          <p:nvPr/>
        </p:nvSpPr>
        <p:spPr>
          <a:xfrm>
            <a:off x="9313354" y="4099202"/>
            <a:ext cx="458642" cy="45872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1521" name="Рисунок 56"/>
          <p:cNvSpPr/>
          <p:nvPr/>
        </p:nvSpPr>
        <p:spPr>
          <a:xfrm>
            <a:off x="14033486" y="4060705"/>
            <a:ext cx="560309" cy="561119"/>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1522" name="12,010"/>
          <p:cNvSpPr txBox="1"/>
          <p:nvPr/>
        </p:nvSpPr>
        <p:spPr>
          <a:xfrm>
            <a:off x="10955438" y="10312969"/>
            <a:ext cx="2534610"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1523" name="Lorem ipsum dolor sit"/>
          <p:cNvSpPr txBox="1"/>
          <p:nvPr/>
        </p:nvSpPr>
        <p:spPr>
          <a:xfrm>
            <a:off x="10888448" y="11159424"/>
            <a:ext cx="266859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24" name="Рисунок 54"/>
          <p:cNvSpPr/>
          <p:nvPr/>
        </p:nvSpPr>
        <p:spPr>
          <a:xfrm>
            <a:off x="11973971" y="9669940"/>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526" name="Рисунок 40"/>
          <p:cNvSpPr/>
          <p:nvPr/>
        </p:nvSpPr>
        <p:spPr>
          <a:xfrm>
            <a:off x="16176899" y="9669895"/>
            <a:ext cx="497545" cy="49763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527" name="7,070"/>
          <p:cNvSpPr txBox="1"/>
          <p:nvPr/>
        </p:nvSpPr>
        <p:spPr>
          <a:xfrm>
            <a:off x="15158367" y="10312969"/>
            <a:ext cx="2534610"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7,070</a:t>
            </a:r>
          </a:p>
        </p:txBody>
      </p:sp>
      <p:sp>
        <p:nvSpPr>
          <p:cNvPr id="1528" name="Lorem ipsum dolor sit"/>
          <p:cNvSpPr txBox="1"/>
          <p:nvPr/>
        </p:nvSpPr>
        <p:spPr>
          <a:xfrm>
            <a:off x="15091376" y="11159424"/>
            <a:ext cx="266859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30" name="Линия"/>
          <p:cNvSpPr/>
          <p:nvPr/>
        </p:nvSpPr>
        <p:spPr>
          <a:xfrm flipV="1">
            <a:off x="14324205" y="9481838"/>
            <a:ext cx="1" cy="2106661"/>
          </a:xfrm>
          <a:prstGeom prst="line">
            <a:avLst/>
          </a:prstGeom>
          <a:ln w="25400">
            <a:solidFill>
              <a:srgbClr val="E6E5EF"/>
            </a:solidFill>
          </a:ln>
        </p:spPr>
        <p:txBody>
          <a:bodyPr lIns="45718" tIns="45718" rIns="45718" bIns="45718"/>
          <a:lstStyle/>
          <a:p>
            <a:endParaRPr/>
          </a:p>
        </p:txBody>
      </p:sp>
      <p:sp>
        <p:nvSpPr>
          <p:cNvPr id="1531" name="Рисунок 36"/>
          <p:cNvSpPr/>
          <p:nvPr/>
        </p:nvSpPr>
        <p:spPr>
          <a:xfrm>
            <a:off x="20426472" y="9669937"/>
            <a:ext cx="404255" cy="497552"/>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3"/>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532" name="5,890"/>
          <p:cNvSpPr txBox="1"/>
          <p:nvPr/>
        </p:nvSpPr>
        <p:spPr>
          <a:xfrm>
            <a:off x="19361295" y="10312969"/>
            <a:ext cx="2534609" cy="8763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5,890</a:t>
            </a:r>
          </a:p>
        </p:txBody>
      </p:sp>
      <p:sp>
        <p:nvSpPr>
          <p:cNvPr id="1533" name="Lorem ipsum dolor sit"/>
          <p:cNvSpPr txBox="1"/>
          <p:nvPr/>
        </p:nvSpPr>
        <p:spPr>
          <a:xfrm>
            <a:off x="19294306" y="11159424"/>
            <a:ext cx="266858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35" name="Линия"/>
          <p:cNvSpPr/>
          <p:nvPr/>
        </p:nvSpPr>
        <p:spPr>
          <a:xfrm flipV="1">
            <a:off x="18527135" y="9481838"/>
            <a:ext cx="1" cy="2106661"/>
          </a:xfrm>
          <a:prstGeom prst="line">
            <a:avLst/>
          </a:prstGeom>
          <a:ln w="25400">
            <a:solidFill>
              <a:srgbClr val="E6E5EF"/>
            </a:solidFill>
          </a:ln>
        </p:spPr>
        <p:txBody>
          <a:bodyPr lIns="45718" tIns="45718" rIns="45718" bIns="45718"/>
          <a:lstStyle/>
          <a:p>
            <a:endParaRPr/>
          </a:p>
        </p:txBody>
      </p:sp>
      <p:sp>
        <p:nvSpPr>
          <p:cNvPr id="1536" name="Top Project #1"/>
          <p:cNvSpPr txBox="1"/>
          <p:nvPr/>
        </p:nvSpPr>
        <p:spPr>
          <a:xfrm>
            <a:off x="2280903" y="9254962"/>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537" name="Lorem ipsum dolor sit amet, consectetur adipiscing elit, sed do eiusm tempor incididunt ut labore Duis aute irure dolor in reprehenderit in voluptate velit esse cillum dolore eu occaecat cupidatat non proident, sunt in culpa qui officia deserunt mollit consequ accusantium dolore"/>
          <p:cNvSpPr txBox="1"/>
          <p:nvPr/>
        </p:nvSpPr>
        <p:spPr>
          <a:xfrm>
            <a:off x="2275208" y="10236628"/>
            <a:ext cx="7594435"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tempor incididunt ut labore Duis aute irure dolor in reprehenderit in voluptate velit esse cillum dolore eu occaecat cupidatat non proident, sunt in culpa qui officia deserunt mollit consequ accusantium dolore</a:t>
            </a:r>
          </a:p>
        </p:txBody>
      </p:sp>
      <p:sp>
        <p:nvSpPr>
          <p:cNvPr id="1538" name="Subtitle text information"/>
          <p:cNvSpPr txBox="1"/>
          <p:nvPr/>
        </p:nvSpPr>
        <p:spPr>
          <a:xfrm>
            <a:off x="2280261" y="9820772"/>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540" name="Сквиркл"/>
          <p:cNvSpPr/>
          <p:nvPr/>
        </p:nvSpPr>
        <p:spPr>
          <a:xfrm>
            <a:off x="6945864" y="8748569"/>
            <a:ext cx="15833107"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541" name="Сквиркл"/>
          <p:cNvSpPr/>
          <p:nvPr/>
        </p:nvSpPr>
        <p:spPr>
          <a:xfrm>
            <a:off x="1593056" y="1478119"/>
            <a:ext cx="5169054" cy="10751142"/>
          </a:xfrm>
          <a:prstGeom prst="roundRect">
            <a:avLst>
              <a:gd name="adj" fmla="val 1599"/>
            </a:avLst>
          </a:prstGeom>
          <a:solidFill>
            <a:srgbClr val="FFFFFF"/>
          </a:solidFill>
          <a:ln w="12700">
            <a:miter lim="400000"/>
          </a:ln>
        </p:spPr>
        <p:txBody>
          <a:bodyPr lIns="0" tIns="0" rIns="0" bIns="0" anchor="ctr"/>
          <a:lstStyle/>
          <a:p>
            <a:endParaRPr/>
          </a:p>
        </p:txBody>
      </p:sp>
      <p:sp>
        <p:nvSpPr>
          <p:cNvPr id="1542" name="Сквиркл"/>
          <p:cNvSpPr/>
          <p:nvPr/>
        </p:nvSpPr>
        <p:spPr>
          <a:xfrm>
            <a:off x="6942368" y="1470433"/>
            <a:ext cx="15834321" cy="7106246"/>
          </a:xfrm>
          <a:prstGeom prst="roundRect">
            <a:avLst>
              <a:gd name="adj" fmla="val 1163"/>
            </a:avLst>
          </a:prstGeom>
          <a:solidFill>
            <a:srgbClr val="FFFFFF"/>
          </a:solidFill>
          <a:ln w="12700">
            <a:miter lim="400000"/>
          </a:ln>
        </p:spPr>
        <p:txBody>
          <a:bodyPr lIns="0" tIns="0" rIns="0" bIns="0" anchor="ctr"/>
          <a:lstStyle/>
          <a:p>
            <a:endParaRPr/>
          </a:p>
        </p:txBody>
      </p:sp>
      <p:graphicFrame>
        <p:nvGraphicFramePr>
          <p:cNvPr id="1543" name="2D‑линейная диаграмма"/>
          <p:cNvGraphicFramePr/>
          <p:nvPr>
            <p:extLst>
              <p:ext uri="{D42A27DB-BD31-4B8C-83A1-F6EECF244321}">
                <p14:modId xmlns:p14="http://schemas.microsoft.com/office/powerpoint/2010/main" val="1168154482"/>
              </p:ext>
            </p:extLst>
          </p:nvPr>
        </p:nvGraphicFramePr>
        <p:xfrm>
          <a:off x="7646508" y="2240977"/>
          <a:ext cx="14203960" cy="56059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44" name="2D‑кольцевая диаграмма"/>
          <p:cNvGraphicFramePr/>
          <p:nvPr>
            <p:extLst>
              <p:ext uri="{D42A27DB-BD31-4B8C-83A1-F6EECF244321}">
                <p14:modId xmlns:p14="http://schemas.microsoft.com/office/powerpoint/2010/main" val="2579891042"/>
              </p:ext>
            </p:extLst>
          </p:nvPr>
        </p:nvGraphicFramePr>
        <p:xfrm>
          <a:off x="7879516" y="9329302"/>
          <a:ext cx="1846462" cy="1846462"/>
        </p:xfrm>
        <a:graphic>
          <a:graphicData uri="http://schemas.openxmlformats.org/drawingml/2006/chart">
            <c:chart xmlns:c="http://schemas.openxmlformats.org/drawingml/2006/chart" xmlns:r="http://schemas.openxmlformats.org/officeDocument/2006/relationships" r:id="rId3"/>
          </a:graphicData>
        </a:graphic>
      </p:graphicFrame>
      <p:sp>
        <p:nvSpPr>
          <p:cNvPr id="1545" name="73%"/>
          <p:cNvSpPr txBox="1"/>
          <p:nvPr/>
        </p:nvSpPr>
        <p:spPr>
          <a:xfrm>
            <a:off x="8216490" y="10036803"/>
            <a:ext cx="1172514"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73%</a:t>
            </a:r>
          </a:p>
        </p:txBody>
      </p:sp>
      <p:graphicFrame>
        <p:nvGraphicFramePr>
          <p:cNvPr id="1547" name="2D‑кольцевая диаграмма"/>
          <p:cNvGraphicFramePr/>
          <p:nvPr>
            <p:extLst>
              <p:ext uri="{D42A27DB-BD31-4B8C-83A1-F6EECF244321}">
                <p14:modId xmlns:p14="http://schemas.microsoft.com/office/powerpoint/2010/main" val="795939979"/>
              </p:ext>
            </p:extLst>
          </p:nvPr>
        </p:nvGraphicFramePr>
        <p:xfrm>
          <a:off x="10916366" y="9329302"/>
          <a:ext cx="1846462" cy="1846462"/>
        </p:xfrm>
        <a:graphic>
          <a:graphicData uri="http://schemas.openxmlformats.org/drawingml/2006/chart">
            <c:chart xmlns:c="http://schemas.openxmlformats.org/drawingml/2006/chart" xmlns:r="http://schemas.openxmlformats.org/officeDocument/2006/relationships" r:id="rId4"/>
          </a:graphicData>
        </a:graphic>
      </p:graphicFrame>
      <p:sp>
        <p:nvSpPr>
          <p:cNvPr id="1548" name="23%"/>
          <p:cNvSpPr txBox="1"/>
          <p:nvPr/>
        </p:nvSpPr>
        <p:spPr>
          <a:xfrm>
            <a:off x="11119755" y="10024103"/>
            <a:ext cx="1439683"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t>23%</a:t>
            </a:r>
          </a:p>
        </p:txBody>
      </p:sp>
      <p:graphicFrame>
        <p:nvGraphicFramePr>
          <p:cNvPr id="1550" name="2D‑кольцевая диаграмма"/>
          <p:cNvGraphicFramePr/>
          <p:nvPr>
            <p:extLst>
              <p:ext uri="{D42A27DB-BD31-4B8C-83A1-F6EECF244321}">
                <p14:modId xmlns:p14="http://schemas.microsoft.com/office/powerpoint/2010/main" val="3862793387"/>
              </p:ext>
            </p:extLst>
          </p:nvPr>
        </p:nvGraphicFramePr>
        <p:xfrm>
          <a:off x="13953216" y="9329302"/>
          <a:ext cx="1846462" cy="1846462"/>
        </p:xfrm>
        <a:graphic>
          <a:graphicData uri="http://schemas.openxmlformats.org/drawingml/2006/chart">
            <c:chart xmlns:c="http://schemas.openxmlformats.org/drawingml/2006/chart" xmlns:r="http://schemas.openxmlformats.org/officeDocument/2006/relationships" r:id="rId5"/>
          </a:graphicData>
        </a:graphic>
      </p:graphicFrame>
      <p:sp>
        <p:nvSpPr>
          <p:cNvPr id="1551" name="61%"/>
          <p:cNvSpPr txBox="1"/>
          <p:nvPr/>
        </p:nvSpPr>
        <p:spPr>
          <a:xfrm>
            <a:off x="14146515" y="10024103"/>
            <a:ext cx="1459863"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t>61%</a:t>
            </a:r>
          </a:p>
        </p:txBody>
      </p:sp>
      <p:graphicFrame>
        <p:nvGraphicFramePr>
          <p:cNvPr id="1553" name="2D‑кольцевая диаграмма"/>
          <p:cNvGraphicFramePr/>
          <p:nvPr>
            <p:extLst>
              <p:ext uri="{D42A27DB-BD31-4B8C-83A1-F6EECF244321}">
                <p14:modId xmlns:p14="http://schemas.microsoft.com/office/powerpoint/2010/main" val="2202470966"/>
              </p:ext>
            </p:extLst>
          </p:nvPr>
        </p:nvGraphicFramePr>
        <p:xfrm>
          <a:off x="16990065" y="9329302"/>
          <a:ext cx="1846462" cy="1846462"/>
        </p:xfrm>
        <a:graphic>
          <a:graphicData uri="http://schemas.openxmlformats.org/drawingml/2006/chart">
            <c:chart xmlns:c="http://schemas.openxmlformats.org/drawingml/2006/chart" xmlns:r="http://schemas.openxmlformats.org/officeDocument/2006/relationships" r:id="rId6"/>
          </a:graphicData>
        </a:graphic>
      </p:graphicFrame>
      <p:sp>
        <p:nvSpPr>
          <p:cNvPr id="1554" name="48%"/>
          <p:cNvSpPr txBox="1"/>
          <p:nvPr/>
        </p:nvSpPr>
        <p:spPr>
          <a:xfrm>
            <a:off x="17183363" y="10024103"/>
            <a:ext cx="1459864"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t>48%</a:t>
            </a:r>
          </a:p>
        </p:txBody>
      </p:sp>
      <p:graphicFrame>
        <p:nvGraphicFramePr>
          <p:cNvPr id="1556" name="2D‑кольцевая диаграмма"/>
          <p:cNvGraphicFramePr/>
          <p:nvPr>
            <p:extLst>
              <p:ext uri="{D42A27DB-BD31-4B8C-83A1-F6EECF244321}">
                <p14:modId xmlns:p14="http://schemas.microsoft.com/office/powerpoint/2010/main" val="4065639288"/>
              </p:ext>
            </p:extLst>
          </p:nvPr>
        </p:nvGraphicFramePr>
        <p:xfrm>
          <a:off x="20026915" y="9329302"/>
          <a:ext cx="1846462" cy="1846462"/>
        </p:xfrm>
        <a:graphic>
          <a:graphicData uri="http://schemas.openxmlformats.org/drawingml/2006/chart">
            <c:chart xmlns:c="http://schemas.openxmlformats.org/drawingml/2006/chart" xmlns:r="http://schemas.openxmlformats.org/officeDocument/2006/relationships" r:id="rId7"/>
          </a:graphicData>
        </a:graphic>
      </p:graphicFrame>
      <p:sp>
        <p:nvSpPr>
          <p:cNvPr id="1557" name="73%"/>
          <p:cNvSpPr txBox="1"/>
          <p:nvPr/>
        </p:nvSpPr>
        <p:spPr>
          <a:xfrm>
            <a:off x="20257535" y="10036803"/>
            <a:ext cx="1459864"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73%</a:t>
            </a:r>
          </a:p>
        </p:txBody>
      </p:sp>
      <p:sp>
        <p:nvSpPr>
          <p:cNvPr id="1559" name="Lorem ipsum dolor sit"/>
          <p:cNvSpPr txBox="1"/>
          <p:nvPr/>
        </p:nvSpPr>
        <p:spPr>
          <a:xfrm>
            <a:off x="7468453" y="11386007"/>
            <a:ext cx="2668588"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60" name="Lorem ipsum dolor sit"/>
          <p:cNvSpPr txBox="1"/>
          <p:nvPr/>
        </p:nvSpPr>
        <p:spPr>
          <a:xfrm>
            <a:off x="10505302" y="11386007"/>
            <a:ext cx="266858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61" name="Lorem ipsum dolor sit"/>
          <p:cNvSpPr txBox="1"/>
          <p:nvPr/>
        </p:nvSpPr>
        <p:spPr>
          <a:xfrm>
            <a:off x="13528124" y="11386007"/>
            <a:ext cx="266858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62" name="Lorem ipsum dolor sit"/>
          <p:cNvSpPr txBox="1"/>
          <p:nvPr/>
        </p:nvSpPr>
        <p:spPr>
          <a:xfrm>
            <a:off x="16579001" y="11386007"/>
            <a:ext cx="266858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63" name="Lorem ipsum dolor sit"/>
          <p:cNvSpPr txBox="1"/>
          <p:nvPr/>
        </p:nvSpPr>
        <p:spPr>
          <a:xfrm>
            <a:off x="19615852" y="11386007"/>
            <a:ext cx="2668588"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grpSp>
        <p:nvGrpSpPr>
          <p:cNvPr id="1567" name="Группа"/>
          <p:cNvGrpSpPr/>
          <p:nvPr/>
        </p:nvGrpSpPr>
        <p:grpSpPr>
          <a:xfrm>
            <a:off x="2843289" y="2324963"/>
            <a:ext cx="2668588" cy="1895884"/>
            <a:chOff x="0" y="0"/>
            <a:chExt cx="2668587" cy="1895882"/>
          </a:xfrm>
        </p:grpSpPr>
        <p:sp>
          <p:nvSpPr>
            <p:cNvPr id="1564" name="12,010"/>
            <p:cNvSpPr txBox="1"/>
            <p:nvPr/>
          </p:nvSpPr>
          <p:spPr>
            <a:xfrm>
              <a:off x="66990" y="643028"/>
              <a:ext cx="2534608"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1565" name="Lorem ipsum dolor sit"/>
            <p:cNvSpPr txBox="1"/>
            <p:nvPr/>
          </p:nvSpPr>
          <p:spPr>
            <a:xfrm>
              <a:off x="0" y="1489482"/>
              <a:ext cx="266858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566" name="Рисунок 54"/>
            <p:cNvSpPr/>
            <p:nvPr/>
          </p:nvSpPr>
          <p:spPr>
            <a:xfrm>
              <a:off x="1085522" y="0"/>
              <a:ext cx="497544" cy="497544"/>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
        <p:nvSpPr>
          <p:cNvPr id="1568" name="Lorem ipsum dolor amet…"/>
          <p:cNvSpPr txBox="1"/>
          <p:nvPr/>
        </p:nvSpPr>
        <p:spPr>
          <a:xfrm>
            <a:off x="2588450" y="5169762"/>
            <a:ext cx="3178266"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a:t>Lorem ipsum dolor </a:t>
            </a:r>
            <a:r>
              <a:rPr dirty="0" err="1"/>
              <a:t>amet</a:t>
            </a:r>
            <a:endParaRPr dirty="0"/>
          </a:p>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err="1"/>
              <a:t>Consectetur</a:t>
            </a:r>
            <a:r>
              <a:rPr dirty="0"/>
              <a:t> </a:t>
            </a:r>
            <a:r>
              <a:rPr dirty="0" err="1"/>
              <a:t>adipiscing</a:t>
            </a:r>
            <a:r>
              <a:rPr dirty="0"/>
              <a:t> </a:t>
            </a:r>
            <a:r>
              <a:rPr dirty="0" err="1"/>
              <a:t>eli</a:t>
            </a:r>
            <a:endParaRPr dirty="0"/>
          </a:p>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a:t>Sed do </a:t>
            </a:r>
            <a:r>
              <a:rPr dirty="0" err="1"/>
              <a:t>eiusmod</a:t>
            </a:r>
            <a:r>
              <a:rPr dirty="0"/>
              <a:t> </a:t>
            </a:r>
            <a:r>
              <a:rPr dirty="0" err="1"/>
              <a:t>tempor</a:t>
            </a:r>
            <a:endParaRPr dirty="0"/>
          </a:p>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err="1"/>
              <a:t>Incididunt</a:t>
            </a:r>
            <a:r>
              <a:rPr dirty="0"/>
              <a:t> </a:t>
            </a:r>
            <a:r>
              <a:rPr dirty="0" err="1"/>
              <a:t>ut</a:t>
            </a:r>
            <a:r>
              <a:rPr dirty="0"/>
              <a:t> </a:t>
            </a:r>
            <a:r>
              <a:rPr dirty="0" err="1"/>
              <a:t>labore</a:t>
            </a:r>
            <a:r>
              <a:rPr dirty="0"/>
              <a:t> dole </a:t>
            </a:r>
          </a:p>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a:t>Magna </a:t>
            </a:r>
            <a:r>
              <a:rPr dirty="0" err="1"/>
              <a:t>aliqua</a:t>
            </a:r>
            <a:r>
              <a:rPr dirty="0"/>
              <a:t> Ut </a:t>
            </a:r>
            <a:r>
              <a:rPr dirty="0" err="1"/>
              <a:t>enim</a:t>
            </a:r>
            <a:r>
              <a:rPr dirty="0"/>
              <a:t> ad </a:t>
            </a:r>
          </a:p>
          <a:p>
            <a:pPr marL="180473" indent="-180473" algn="l">
              <a:buClr>
                <a:schemeClr val="accent2"/>
              </a:buClr>
              <a:buSzPct val="100000"/>
              <a:buChar char="•"/>
              <a:defRPr sz="1800">
                <a:solidFill>
                  <a:srgbClr val="8D9098"/>
                </a:solidFill>
                <a:latin typeface="Open Sans"/>
                <a:ea typeface="Open Sans"/>
                <a:cs typeface="Open Sans"/>
                <a:sym typeface="Open Sans"/>
              </a:defRPr>
            </a:pPr>
            <a:r>
              <a:rPr dirty="0"/>
              <a:t>Minim </a:t>
            </a:r>
            <a:r>
              <a:rPr dirty="0" err="1"/>
              <a:t>veniam</a:t>
            </a:r>
            <a:r>
              <a:rPr dirty="0"/>
              <a:t>, qui </a:t>
            </a:r>
            <a:r>
              <a:rPr dirty="0" err="1"/>
              <a:t>strud</a:t>
            </a:r>
            <a:endParaRPr dirty="0"/>
          </a:p>
        </p:txBody>
      </p:sp>
      <p:sp>
        <p:nvSpPr>
          <p:cNvPr id="1569" name="Линия"/>
          <p:cNvSpPr/>
          <p:nvPr/>
        </p:nvSpPr>
        <p:spPr>
          <a:xfrm>
            <a:off x="2294310" y="7549220"/>
            <a:ext cx="3766546" cy="1"/>
          </a:xfrm>
          <a:prstGeom prst="line">
            <a:avLst/>
          </a:prstGeom>
          <a:ln w="25400">
            <a:solidFill>
              <a:srgbClr val="E6E5EF"/>
            </a:solidFill>
          </a:ln>
        </p:spPr>
        <p:txBody>
          <a:bodyPr lIns="45718" tIns="45718" rIns="45718" bIns="45718"/>
          <a:lstStyle/>
          <a:p>
            <a:endParaRPr/>
          </a:p>
        </p:txBody>
      </p:sp>
      <p:sp>
        <p:nvSpPr>
          <p:cNvPr id="1570" name="Линия"/>
          <p:cNvSpPr/>
          <p:nvPr/>
        </p:nvSpPr>
        <p:spPr>
          <a:xfrm>
            <a:off x="2294310" y="4771504"/>
            <a:ext cx="3766546" cy="1"/>
          </a:xfrm>
          <a:prstGeom prst="line">
            <a:avLst/>
          </a:prstGeom>
          <a:ln w="25400">
            <a:solidFill>
              <a:srgbClr val="E6E5EF"/>
            </a:solidFill>
          </a:ln>
        </p:spPr>
        <p:txBody>
          <a:bodyPr lIns="45718" tIns="45718" rIns="45718" bIns="45718"/>
          <a:lstStyle/>
          <a:p>
            <a:endParaRPr/>
          </a:p>
        </p:txBody>
      </p:sp>
      <p:sp>
        <p:nvSpPr>
          <p:cNvPr id="1571" name="Lorem ipsum dolor sit amet, consectetur adipiscing elit, sed eiusmod tempor incididunt ut labore Duis aute irure dolor in reprehenderit in voluptate velit culpa qui officia deserunt mollit"/>
          <p:cNvSpPr txBox="1"/>
          <p:nvPr/>
        </p:nvSpPr>
        <p:spPr>
          <a:xfrm>
            <a:off x="2294310" y="7986069"/>
            <a:ext cx="3766546" cy="1930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7"/>
                </a:solidFill>
                <a:latin typeface="Open Sans"/>
                <a:ea typeface="Open Sans"/>
                <a:cs typeface="Open Sans"/>
                <a:sym typeface="Open Sans"/>
              </a:defRPr>
            </a:lvl1pPr>
          </a:lstStyle>
          <a:p>
            <a:r>
              <a:t>Lorem ipsum dolor sit amet, consectetur adipiscing elit, sed eiusmod tempor incididunt ut labore Duis aute irure dolor in reprehenderit in voluptate velit culpa qui officia deserunt mollit</a:t>
            </a:r>
          </a:p>
        </p:txBody>
      </p:sp>
      <p:grpSp>
        <p:nvGrpSpPr>
          <p:cNvPr id="1574" name="Группа"/>
          <p:cNvGrpSpPr/>
          <p:nvPr/>
        </p:nvGrpSpPr>
        <p:grpSpPr>
          <a:xfrm>
            <a:off x="2919852" y="10518416"/>
            <a:ext cx="2515461" cy="819416"/>
            <a:chOff x="0" y="0"/>
            <a:chExt cx="2515460" cy="819414"/>
          </a:xfrm>
        </p:grpSpPr>
        <p:sp>
          <p:nvSpPr>
            <p:cNvPr id="1572" name="Сквиркл"/>
            <p:cNvSpPr/>
            <p:nvPr/>
          </p:nvSpPr>
          <p:spPr>
            <a:xfrm>
              <a:off x="0" y="0"/>
              <a:ext cx="2515461" cy="819415"/>
            </a:xfrm>
            <a:prstGeom prst="roundRect">
              <a:avLst>
                <a:gd name="adj" fmla="val 9380"/>
              </a:avLst>
            </a:prstGeom>
            <a:solidFill>
              <a:schemeClr val="accent2"/>
            </a:solidFill>
            <a:ln w="12700" cap="flat">
              <a:noFill/>
              <a:miter lim="400000"/>
            </a:ln>
            <a:effectLst/>
          </p:spPr>
          <p:txBody>
            <a:bodyPr wrap="square" lIns="0" tIns="0" rIns="0" bIns="0" numCol="1" anchor="ctr">
              <a:noAutofit/>
            </a:bodyPr>
            <a:lstStyle/>
            <a:p>
              <a:endParaRPr/>
            </a:p>
          </p:txBody>
        </p:sp>
        <p:sp>
          <p:nvSpPr>
            <p:cNvPr id="1573" name="More info"/>
            <p:cNvSpPr txBox="1"/>
            <p:nvPr/>
          </p:nvSpPr>
          <p:spPr>
            <a:xfrm>
              <a:off x="28258" y="193807"/>
              <a:ext cx="24385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576" name="Сквиркл"/>
          <p:cNvSpPr/>
          <p:nvPr/>
        </p:nvSpPr>
        <p:spPr>
          <a:xfrm>
            <a:off x="1593056" y="1478119"/>
            <a:ext cx="7845426" cy="7106247"/>
          </a:xfrm>
          <a:prstGeom prst="roundRect">
            <a:avLst>
              <a:gd name="adj" fmla="val 1163"/>
            </a:avLst>
          </a:prstGeom>
          <a:solidFill>
            <a:srgbClr val="FFFFFF"/>
          </a:solidFill>
          <a:ln w="12700">
            <a:miter lim="400000"/>
          </a:ln>
        </p:spPr>
        <p:txBody>
          <a:bodyPr lIns="0" tIns="0" rIns="0" bIns="0" anchor="ctr"/>
          <a:lstStyle/>
          <a:p>
            <a:endParaRPr/>
          </a:p>
        </p:txBody>
      </p:sp>
      <p:sp>
        <p:nvSpPr>
          <p:cNvPr id="1577" name="Сквиркл"/>
          <p:cNvSpPr/>
          <p:nvPr/>
        </p:nvSpPr>
        <p:spPr>
          <a:xfrm>
            <a:off x="9612014" y="1470433"/>
            <a:ext cx="13164676"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1578" name="Сквиркл"/>
          <p:cNvSpPr/>
          <p:nvPr/>
        </p:nvSpPr>
        <p:spPr>
          <a:xfrm>
            <a:off x="1593056" y="8748569"/>
            <a:ext cx="10509386"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579" name="Сквиркл"/>
          <p:cNvSpPr/>
          <p:nvPr/>
        </p:nvSpPr>
        <p:spPr>
          <a:xfrm>
            <a:off x="12284840" y="8748569"/>
            <a:ext cx="10494132"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580" name="Сквиркл"/>
          <p:cNvSpPr/>
          <p:nvPr/>
        </p:nvSpPr>
        <p:spPr>
          <a:xfrm>
            <a:off x="2603960" y="5603764"/>
            <a:ext cx="5924857" cy="208341"/>
          </a:xfrm>
          <a:prstGeom prst="roundRect">
            <a:avLst>
              <a:gd name="adj" fmla="val 17922"/>
            </a:avLst>
          </a:prstGeom>
          <a:solidFill>
            <a:srgbClr val="E6E5EF"/>
          </a:solidFill>
          <a:ln w="12700">
            <a:miter lim="400000"/>
          </a:ln>
        </p:spPr>
        <p:txBody>
          <a:bodyPr lIns="0" tIns="0" rIns="0" bIns="0" anchor="ctr"/>
          <a:lstStyle/>
          <a:p>
            <a:endParaRPr/>
          </a:p>
        </p:txBody>
      </p:sp>
      <p:sp>
        <p:nvSpPr>
          <p:cNvPr id="1581" name="Сквиркл"/>
          <p:cNvSpPr/>
          <p:nvPr/>
        </p:nvSpPr>
        <p:spPr>
          <a:xfrm>
            <a:off x="2603960" y="5603764"/>
            <a:ext cx="1524001" cy="208341"/>
          </a:xfrm>
          <a:prstGeom prst="roundRect">
            <a:avLst>
              <a:gd name="adj" fmla="val 17922"/>
            </a:avLst>
          </a:prstGeom>
          <a:solidFill>
            <a:schemeClr val="accent1"/>
          </a:solidFill>
          <a:ln w="12700">
            <a:miter lim="400000"/>
          </a:ln>
        </p:spPr>
        <p:txBody>
          <a:bodyPr lIns="0" tIns="0" rIns="0" bIns="0" anchor="ctr"/>
          <a:lstStyle/>
          <a:p>
            <a:endParaRPr/>
          </a:p>
        </p:txBody>
      </p:sp>
      <p:sp>
        <p:nvSpPr>
          <p:cNvPr id="1582" name="Skill #02"/>
          <p:cNvSpPr txBox="1"/>
          <p:nvPr/>
        </p:nvSpPr>
        <p:spPr>
          <a:xfrm>
            <a:off x="2559180" y="5090240"/>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#02</a:t>
            </a:r>
          </a:p>
        </p:txBody>
      </p:sp>
      <p:sp>
        <p:nvSpPr>
          <p:cNvPr id="1583" name="21%"/>
          <p:cNvSpPr txBox="1"/>
          <p:nvPr/>
        </p:nvSpPr>
        <p:spPr>
          <a:xfrm>
            <a:off x="7495979" y="5090240"/>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21%</a:t>
            </a:r>
          </a:p>
        </p:txBody>
      </p:sp>
      <p:sp>
        <p:nvSpPr>
          <p:cNvPr id="1584" name="Сквиркл"/>
          <p:cNvSpPr/>
          <p:nvPr/>
        </p:nvSpPr>
        <p:spPr>
          <a:xfrm>
            <a:off x="2603960" y="6578238"/>
            <a:ext cx="5924857" cy="208341"/>
          </a:xfrm>
          <a:prstGeom prst="roundRect">
            <a:avLst>
              <a:gd name="adj" fmla="val 17922"/>
            </a:avLst>
          </a:prstGeom>
          <a:solidFill>
            <a:srgbClr val="E6E5EF"/>
          </a:solidFill>
          <a:ln w="12700">
            <a:miter lim="400000"/>
          </a:ln>
        </p:spPr>
        <p:txBody>
          <a:bodyPr lIns="0" tIns="0" rIns="0" bIns="0" anchor="ctr"/>
          <a:lstStyle/>
          <a:p>
            <a:endParaRPr/>
          </a:p>
        </p:txBody>
      </p:sp>
      <p:sp>
        <p:nvSpPr>
          <p:cNvPr id="1585" name="Сквиркл"/>
          <p:cNvSpPr/>
          <p:nvPr/>
        </p:nvSpPr>
        <p:spPr>
          <a:xfrm>
            <a:off x="2603960" y="6578238"/>
            <a:ext cx="2921001" cy="208341"/>
          </a:xfrm>
          <a:prstGeom prst="roundRect">
            <a:avLst>
              <a:gd name="adj" fmla="val 17922"/>
            </a:avLst>
          </a:prstGeom>
          <a:solidFill>
            <a:schemeClr val="accent2"/>
          </a:solidFill>
          <a:ln w="12700">
            <a:miter lim="400000"/>
          </a:ln>
        </p:spPr>
        <p:txBody>
          <a:bodyPr lIns="0" tIns="0" rIns="0" bIns="0" anchor="ctr"/>
          <a:lstStyle/>
          <a:p>
            <a:endParaRPr/>
          </a:p>
        </p:txBody>
      </p:sp>
      <p:sp>
        <p:nvSpPr>
          <p:cNvPr id="1586" name="Skill #03"/>
          <p:cNvSpPr txBox="1"/>
          <p:nvPr/>
        </p:nvSpPr>
        <p:spPr>
          <a:xfrm>
            <a:off x="2559180" y="6064714"/>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#03</a:t>
            </a:r>
          </a:p>
        </p:txBody>
      </p:sp>
      <p:sp>
        <p:nvSpPr>
          <p:cNvPr id="1587" name="63%"/>
          <p:cNvSpPr txBox="1"/>
          <p:nvPr/>
        </p:nvSpPr>
        <p:spPr>
          <a:xfrm>
            <a:off x="7495979" y="6064714"/>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63%</a:t>
            </a:r>
          </a:p>
        </p:txBody>
      </p:sp>
      <p:sp>
        <p:nvSpPr>
          <p:cNvPr id="1588" name="Сквиркл"/>
          <p:cNvSpPr/>
          <p:nvPr/>
        </p:nvSpPr>
        <p:spPr>
          <a:xfrm>
            <a:off x="2603960" y="7552711"/>
            <a:ext cx="5924857" cy="208341"/>
          </a:xfrm>
          <a:prstGeom prst="roundRect">
            <a:avLst>
              <a:gd name="adj" fmla="val 17922"/>
            </a:avLst>
          </a:prstGeom>
          <a:solidFill>
            <a:srgbClr val="E6E5EF"/>
          </a:solidFill>
          <a:ln w="12700">
            <a:miter lim="400000"/>
          </a:ln>
        </p:spPr>
        <p:txBody>
          <a:bodyPr lIns="0" tIns="0" rIns="0" bIns="0" anchor="ctr"/>
          <a:lstStyle/>
          <a:p>
            <a:endParaRPr/>
          </a:p>
        </p:txBody>
      </p:sp>
      <p:sp>
        <p:nvSpPr>
          <p:cNvPr id="1589" name="Сквиркл"/>
          <p:cNvSpPr/>
          <p:nvPr/>
        </p:nvSpPr>
        <p:spPr>
          <a:xfrm>
            <a:off x="2603960" y="7552711"/>
            <a:ext cx="2413001" cy="208341"/>
          </a:xfrm>
          <a:prstGeom prst="roundRect">
            <a:avLst>
              <a:gd name="adj" fmla="val 17922"/>
            </a:avLst>
          </a:prstGeom>
          <a:solidFill>
            <a:schemeClr val="accent3"/>
          </a:solidFill>
          <a:ln w="12700">
            <a:miter lim="400000"/>
          </a:ln>
        </p:spPr>
        <p:txBody>
          <a:bodyPr lIns="0" tIns="0" rIns="0" bIns="0" anchor="ctr"/>
          <a:lstStyle/>
          <a:p>
            <a:endParaRPr/>
          </a:p>
        </p:txBody>
      </p:sp>
      <p:sp>
        <p:nvSpPr>
          <p:cNvPr id="1590" name="Skill #04"/>
          <p:cNvSpPr txBox="1"/>
          <p:nvPr/>
        </p:nvSpPr>
        <p:spPr>
          <a:xfrm>
            <a:off x="2559180" y="7039187"/>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#04</a:t>
            </a:r>
          </a:p>
        </p:txBody>
      </p:sp>
      <p:sp>
        <p:nvSpPr>
          <p:cNvPr id="1591" name="38%"/>
          <p:cNvSpPr txBox="1"/>
          <p:nvPr/>
        </p:nvSpPr>
        <p:spPr>
          <a:xfrm>
            <a:off x="7495979" y="7039187"/>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38%</a:t>
            </a:r>
          </a:p>
        </p:txBody>
      </p:sp>
      <p:sp>
        <p:nvSpPr>
          <p:cNvPr id="1592" name="Сквиркл"/>
          <p:cNvSpPr/>
          <p:nvPr/>
        </p:nvSpPr>
        <p:spPr>
          <a:xfrm>
            <a:off x="2603960" y="4629291"/>
            <a:ext cx="5924857" cy="208341"/>
          </a:xfrm>
          <a:prstGeom prst="roundRect">
            <a:avLst>
              <a:gd name="adj" fmla="val 17922"/>
            </a:avLst>
          </a:prstGeom>
          <a:solidFill>
            <a:srgbClr val="E6E5EF"/>
          </a:solidFill>
          <a:ln w="12700">
            <a:miter lim="400000"/>
          </a:ln>
        </p:spPr>
        <p:txBody>
          <a:bodyPr lIns="0" tIns="0" rIns="0" bIns="0" anchor="ctr"/>
          <a:lstStyle/>
          <a:p>
            <a:endParaRPr/>
          </a:p>
        </p:txBody>
      </p:sp>
      <p:sp>
        <p:nvSpPr>
          <p:cNvPr id="1593" name="Сквиркл"/>
          <p:cNvSpPr/>
          <p:nvPr/>
        </p:nvSpPr>
        <p:spPr>
          <a:xfrm>
            <a:off x="2603960" y="4629291"/>
            <a:ext cx="2540001" cy="208341"/>
          </a:xfrm>
          <a:prstGeom prst="roundRect">
            <a:avLst>
              <a:gd name="adj" fmla="val 17922"/>
            </a:avLst>
          </a:prstGeom>
          <a:solidFill>
            <a:schemeClr val="accent2"/>
          </a:solidFill>
          <a:ln w="12700">
            <a:miter lim="400000"/>
          </a:ln>
        </p:spPr>
        <p:txBody>
          <a:bodyPr lIns="0" tIns="0" rIns="0" bIns="0" anchor="ctr"/>
          <a:lstStyle/>
          <a:p>
            <a:endParaRPr/>
          </a:p>
        </p:txBody>
      </p:sp>
      <p:sp>
        <p:nvSpPr>
          <p:cNvPr id="1594" name="Skill #01"/>
          <p:cNvSpPr txBox="1"/>
          <p:nvPr/>
        </p:nvSpPr>
        <p:spPr>
          <a:xfrm>
            <a:off x="2559180" y="4115767"/>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#01</a:t>
            </a:r>
          </a:p>
        </p:txBody>
      </p:sp>
      <p:sp>
        <p:nvSpPr>
          <p:cNvPr id="1595" name="42%"/>
          <p:cNvSpPr txBox="1"/>
          <p:nvPr/>
        </p:nvSpPr>
        <p:spPr>
          <a:xfrm>
            <a:off x="7495979" y="4115767"/>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1596" name="Top Project #1"/>
          <p:cNvSpPr txBox="1"/>
          <p:nvPr/>
        </p:nvSpPr>
        <p:spPr>
          <a:xfrm>
            <a:off x="2562130" y="2159076"/>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1597" name="Lorem ipsum dolor sit amet, consectetur adipiscing elit, sed do eiusm ut tempor incididunt ut labore Duis aute"/>
          <p:cNvSpPr txBox="1"/>
          <p:nvPr/>
        </p:nvSpPr>
        <p:spPr>
          <a:xfrm>
            <a:off x="2556434" y="3140742"/>
            <a:ext cx="6019905"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ut tempor incididunt ut labore Duis aute</a:t>
            </a:r>
          </a:p>
        </p:txBody>
      </p:sp>
      <p:sp>
        <p:nvSpPr>
          <p:cNvPr id="1598" name="Subtitle text information"/>
          <p:cNvSpPr txBox="1"/>
          <p:nvPr/>
        </p:nvSpPr>
        <p:spPr>
          <a:xfrm>
            <a:off x="2561488" y="2724886"/>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aphicFrame>
        <p:nvGraphicFramePr>
          <p:cNvPr id="1599" name="2D‑столбчатая (сложенная)"/>
          <p:cNvGraphicFramePr/>
          <p:nvPr>
            <p:extLst>
              <p:ext uri="{D42A27DB-BD31-4B8C-83A1-F6EECF244321}">
                <p14:modId xmlns:p14="http://schemas.microsoft.com/office/powerpoint/2010/main" val="804407398"/>
              </p:ext>
            </p:extLst>
          </p:nvPr>
        </p:nvGraphicFramePr>
        <p:xfrm>
          <a:off x="10572125" y="2271646"/>
          <a:ext cx="11171466" cy="5580019"/>
        </p:xfrm>
        <a:graphic>
          <a:graphicData uri="http://schemas.openxmlformats.org/drawingml/2006/chart">
            <c:chart xmlns:c="http://schemas.openxmlformats.org/drawingml/2006/chart" xmlns:r="http://schemas.openxmlformats.org/officeDocument/2006/relationships" r:id="rId2"/>
          </a:graphicData>
        </a:graphic>
      </p:graphicFrame>
      <p:grpSp>
        <p:nvGrpSpPr>
          <p:cNvPr id="1602" name="Группа"/>
          <p:cNvGrpSpPr/>
          <p:nvPr/>
        </p:nvGrpSpPr>
        <p:grpSpPr>
          <a:xfrm>
            <a:off x="2262012" y="9151246"/>
            <a:ext cx="9092182" cy="2490393"/>
            <a:chOff x="-662080" y="-304800"/>
            <a:chExt cx="9092180" cy="2490391"/>
          </a:xfrm>
        </p:grpSpPr>
        <p:graphicFrame>
          <p:nvGraphicFramePr>
            <p:cNvPr id="1600" name="2D‑линейная диаграмма"/>
            <p:cNvGraphicFramePr/>
            <p:nvPr>
              <p:extLst>
                <p:ext uri="{D42A27DB-BD31-4B8C-83A1-F6EECF244321}">
                  <p14:modId xmlns:p14="http://schemas.microsoft.com/office/powerpoint/2010/main" val="4230480347"/>
                </p:ext>
              </p:extLst>
            </p:nvPr>
          </p:nvGraphicFramePr>
          <p:xfrm>
            <a:off x="-662081" y="-304800"/>
            <a:ext cx="4279913" cy="24903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01" name="2D‑линейная диаграмма"/>
            <p:cNvGraphicFramePr/>
            <p:nvPr>
              <p:extLst>
                <p:ext uri="{D42A27DB-BD31-4B8C-83A1-F6EECF244321}">
                  <p14:modId xmlns:p14="http://schemas.microsoft.com/office/powerpoint/2010/main" val="3686928072"/>
                </p:ext>
              </p:extLst>
            </p:nvPr>
          </p:nvGraphicFramePr>
          <p:xfrm>
            <a:off x="4094154" y="-304800"/>
            <a:ext cx="4335947" cy="2490392"/>
          </p:xfrm>
          <a:graphic>
            <a:graphicData uri="http://schemas.openxmlformats.org/drawingml/2006/chart">
              <c:chart xmlns:c="http://schemas.openxmlformats.org/drawingml/2006/chart" xmlns:r="http://schemas.openxmlformats.org/officeDocument/2006/relationships" r:id="rId4"/>
            </a:graphicData>
          </a:graphic>
        </p:graphicFrame>
      </p:grpSp>
      <p:sp>
        <p:nvSpPr>
          <p:cNvPr id="1603" name="Линия"/>
          <p:cNvSpPr/>
          <p:nvPr/>
        </p:nvSpPr>
        <p:spPr>
          <a:xfrm flipV="1">
            <a:off x="17531905" y="9354027"/>
            <a:ext cx="1" cy="2459530"/>
          </a:xfrm>
          <a:prstGeom prst="line">
            <a:avLst/>
          </a:prstGeom>
          <a:ln w="25400">
            <a:solidFill>
              <a:srgbClr val="E6E5EF"/>
            </a:solidFill>
          </a:ln>
        </p:spPr>
        <p:txBody>
          <a:bodyPr lIns="45718" tIns="45718" rIns="45718" bIns="45718"/>
          <a:lstStyle/>
          <a:p>
            <a:endParaRPr/>
          </a:p>
        </p:txBody>
      </p:sp>
      <p:graphicFrame>
        <p:nvGraphicFramePr>
          <p:cNvPr id="1604" name="2D‑кольцевая диаграмма"/>
          <p:cNvGraphicFramePr/>
          <p:nvPr>
            <p:extLst>
              <p:ext uri="{D42A27DB-BD31-4B8C-83A1-F6EECF244321}">
                <p14:modId xmlns:p14="http://schemas.microsoft.com/office/powerpoint/2010/main" val="3801503857"/>
              </p:ext>
            </p:extLst>
          </p:nvPr>
        </p:nvGraphicFramePr>
        <p:xfrm>
          <a:off x="12921188" y="9344735"/>
          <a:ext cx="2316008" cy="2316008"/>
        </p:xfrm>
        <a:graphic>
          <a:graphicData uri="http://schemas.openxmlformats.org/drawingml/2006/chart">
            <c:chart xmlns:c="http://schemas.openxmlformats.org/drawingml/2006/chart" xmlns:r="http://schemas.openxmlformats.org/officeDocument/2006/relationships" r:id="rId5"/>
          </a:graphicData>
        </a:graphic>
      </p:graphicFrame>
      <p:sp>
        <p:nvSpPr>
          <p:cNvPr id="1605" name="+75%"/>
          <p:cNvSpPr txBox="1"/>
          <p:nvPr/>
        </p:nvSpPr>
        <p:spPr>
          <a:xfrm>
            <a:off x="16257425" y="9769374"/>
            <a:ext cx="9292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8D9097"/>
                </a:solidFill>
                <a:latin typeface="OpenSans-Bold"/>
                <a:ea typeface="OpenSans-Bold"/>
                <a:cs typeface="OpenSans-Bold"/>
                <a:sym typeface="OpenSans-Bold"/>
              </a:defRPr>
            </a:lvl1pPr>
          </a:lstStyle>
          <a:p>
            <a:r>
              <a:t>+75%</a:t>
            </a:r>
          </a:p>
        </p:txBody>
      </p:sp>
      <p:sp>
        <p:nvSpPr>
          <p:cNvPr id="1606" name="2020"/>
          <p:cNvSpPr txBox="1"/>
          <p:nvPr/>
        </p:nvSpPr>
        <p:spPr>
          <a:xfrm>
            <a:off x="13311232" y="10247959"/>
            <a:ext cx="1561318"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600" b="1">
                <a:solidFill>
                  <a:srgbClr val="151B3D"/>
                </a:solidFill>
                <a:latin typeface="OpenSans-Bold"/>
                <a:ea typeface="OpenSans-Bold"/>
                <a:cs typeface="OpenSans-Bold"/>
                <a:sym typeface="OpenSans-Bold"/>
              </a:defRPr>
            </a:lvl1pPr>
          </a:lstStyle>
          <a:p>
            <a:r>
              <a:rPr dirty="0"/>
              <a:t>2020</a:t>
            </a:r>
          </a:p>
        </p:txBody>
      </p:sp>
      <p:sp>
        <p:nvSpPr>
          <p:cNvPr id="1607" name="Рисунок 54"/>
          <p:cNvSpPr/>
          <p:nvPr/>
        </p:nvSpPr>
        <p:spPr>
          <a:xfrm>
            <a:off x="15727648" y="9793740"/>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608" name="Рисунок 54"/>
          <p:cNvSpPr/>
          <p:nvPr/>
        </p:nvSpPr>
        <p:spPr>
          <a:xfrm>
            <a:off x="15727648" y="10720134"/>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609" name="+25%"/>
          <p:cNvSpPr txBox="1"/>
          <p:nvPr/>
        </p:nvSpPr>
        <p:spPr>
          <a:xfrm>
            <a:off x="16257425" y="10720134"/>
            <a:ext cx="9292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8D9097"/>
                </a:solidFill>
                <a:latin typeface="OpenSans-Bold"/>
                <a:ea typeface="OpenSans-Bold"/>
                <a:cs typeface="OpenSans-Bold"/>
                <a:sym typeface="OpenSans-Bold"/>
              </a:defRPr>
            </a:lvl1pPr>
          </a:lstStyle>
          <a:p>
            <a:r>
              <a:t>+25%</a:t>
            </a:r>
          </a:p>
        </p:txBody>
      </p:sp>
      <p:graphicFrame>
        <p:nvGraphicFramePr>
          <p:cNvPr id="1611" name="2D‑кольцевая диаграмма"/>
          <p:cNvGraphicFramePr/>
          <p:nvPr>
            <p:extLst>
              <p:ext uri="{D42A27DB-BD31-4B8C-83A1-F6EECF244321}">
                <p14:modId xmlns:p14="http://schemas.microsoft.com/office/powerpoint/2010/main" val="1390946354"/>
              </p:ext>
            </p:extLst>
          </p:nvPr>
        </p:nvGraphicFramePr>
        <p:xfrm>
          <a:off x="18132392" y="9350867"/>
          <a:ext cx="2316008" cy="2316009"/>
        </p:xfrm>
        <a:graphic>
          <a:graphicData uri="http://schemas.openxmlformats.org/drawingml/2006/chart">
            <c:chart xmlns:c="http://schemas.openxmlformats.org/drawingml/2006/chart" xmlns:r="http://schemas.openxmlformats.org/officeDocument/2006/relationships" r:id="rId6"/>
          </a:graphicData>
        </a:graphic>
      </p:graphicFrame>
      <p:sp>
        <p:nvSpPr>
          <p:cNvPr id="1612" name="+75%"/>
          <p:cNvSpPr txBox="1"/>
          <p:nvPr/>
        </p:nvSpPr>
        <p:spPr>
          <a:xfrm>
            <a:off x="21468630" y="9775506"/>
            <a:ext cx="9292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8D9097"/>
                </a:solidFill>
                <a:latin typeface="OpenSans-Bold"/>
                <a:ea typeface="OpenSans-Bold"/>
                <a:cs typeface="OpenSans-Bold"/>
                <a:sym typeface="OpenSans-Bold"/>
              </a:defRPr>
            </a:lvl1pPr>
          </a:lstStyle>
          <a:p>
            <a:r>
              <a:t>+75%</a:t>
            </a:r>
          </a:p>
        </p:txBody>
      </p:sp>
      <p:sp>
        <p:nvSpPr>
          <p:cNvPr id="1613" name="2021"/>
          <p:cNvSpPr txBox="1"/>
          <p:nvPr/>
        </p:nvSpPr>
        <p:spPr>
          <a:xfrm>
            <a:off x="18522436" y="10254092"/>
            <a:ext cx="1561319"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600" b="1">
                <a:solidFill>
                  <a:srgbClr val="151B3D"/>
                </a:solidFill>
                <a:latin typeface="OpenSans-Bold"/>
                <a:ea typeface="OpenSans-Bold"/>
                <a:cs typeface="OpenSans-Bold"/>
                <a:sym typeface="OpenSans-Bold"/>
              </a:defRPr>
            </a:lvl1pPr>
          </a:lstStyle>
          <a:p>
            <a:r>
              <a:rPr dirty="0"/>
              <a:t>2021</a:t>
            </a:r>
          </a:p>
        </p:txBody>
      </p:sp>
      <p:sp>
        <p:nvSpPr>
          <p:cNvPr id="1614" name="Рисунок 54"/>
          <p:cNvSpPr/>
          <p:nvPr/>
        </p:nvSpPr>
        <p:spPr>
          <a:xfrm>
            <a:off x="20938852" y="9799872"/>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615" name="Рисунок 54"/>
          <p:cNvSpPr/>
          <p:nvPr/>
        </p:nvSpPr>
        <p:spPr>
          <a:xfrm>
            <a:off x="20938852" y="1072626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616" name="+25%"/>
          <p:cNvSpPr txBox="1"/>
          <p:nvPr/>
        </p:nvSpPr>
        <p:spPr>
          <a:xfrm>
            <a:off x="21468630" y="10726266"/>
            <a:ext cx="9292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8D9097"/>
                </a:solidFill>
                <a:latin typeface="OpenSans-Bold"/>
                <a:ea typeface="OpenSans-Bold"/>
                <a:cs typeface="OpenSans-Bold"/>
                <a:sym typeface="OpenSans-Bold"/>
              </a:defRPr>
            </a:lvl1pPr>
          </a:lstStyle>
          <a:p>
            <a:r>
              <a:t>+25%</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itle Text Information"/>
          <p:cNvSpPr txBox="1"/>
          <p:nvPr/>
        </p:nvSpPr>
        <p:spPr>
          <a:xfrm>
            <a:off x="2936180" y="2667000"/>
            <a:ext cx="9249768" cy="287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8000" b="1">
                <a:solidFill>
                  <a:srgbClr val="151B3D"/>
                </a:solidFill>
                <a:latin typeface="OpenSans-Bold"/>
                <a:ea typeface="OpenSans-Bold"/>
                <a:cs typeface="OpenSans-Bold"/>
                <a:sym typeface="OpenSans-Bold"/>
              </a:defRPr>
            </a:lvl1pPr>
          </a:lstStyle>
          <a:p>
            <a:r>
              <a:t>Title Text Information</a:t>
            </a:r>
          </a:p>
        </p:txBody>
      </p:sp>
      <p:sp>
        <p:nvSpPr>
          <p:cNvPr id="70"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ut accusantium doloremque laudantium, totam rem aperiam, eaque ipsa quae ab illo inventore veritatis et quasi architecto beatae voluptas sit aspernatur aut odit aut fugit, sed quia consequuntur magni dolores eos qui ratione voluptatem sequi nesciunt. Neque porro quisquam est, qui dolorem ipsum quia consequatur? Quis"/>
          <p:cNvSpPr txBox="1"/>
          <p:nvPr/>
        </p:nvSpPr>
        <p:spPr>
          <a:xfrm>
            <a:off x="3048000" y="6184900"/>
            <a:ext cx="9555428" cy="513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8D9099"/>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ut accusantium doloremque laudantium, totam rem aperiam, eaque ipsa quae ab illo inventore veritatis et quasi architecto beatae voluptas sit aspernatur aut odit aut fugit, sed quia consequuntur magni dolores eos qui ratione voluptatem sequi nesciunt. Neque porro quisquam est, qui dolorem ipsum quia consequatur? Quis</a:t>
            </a:r>
          </a:p>
        </p:txBody>
      </p:sp>
      <p:sp>
        <p:nvSpPr>
          <p:cNvPr id="71" name="Subtitle text"/>
          <p:cNvSpPr txBox="1"/>
          <p:nvPr/>
        </p:nvSpPr>
        <p:spPr>
          <a:xfrm>
            <a:off x="2945355" y="2237849"/>
            <a:ext cx="3925199"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2600" b="1" cap="all" spc="520">
                <a:solidFill>
                  <a:srgbClr val="50ADEC"/>
                </a:solidFill>
                <a:latin typeface="OpenSans-Bold"/>
                <a:ea typeface="OpenSans-Bold"/>
                <a:cs typeface="OpenSans-Bold"/>
                <a:sym typeface="OpenSans-Bold"/>
              </a:defRPr>
            </a:lvl1pPr>
          </a:lstStyle>
          <a:p>
            <a:r>
              <a:rPr>
                <a:solidFill>
                  <a:schemeClr val="accent1"/>
                </a:solidFill>
              </a:rPr>
              <a:t>Subtitle text</a:t>
            </a:r>
          </a:p>
        </p:txBody>
      </p:sp>
      <p:sp>
        <p:nvSpPr>
          <p:cNvPr id="72" name="Номер слайда"/>
          <p:cNvSpPr txBox="1">
            <a:spLocks noGrp="1"/>
          </p:cNvSpPr>
          <p:nvPr>
            <p:ph type="sldNum" sz="quarter" idx="2"/>
          </p:nvPr>
        </p:nvSpPr>
        <p:spPr>
          <a:xfrm>
            <a:off x="482323" y="12308229"/>
            <a:ext cx="569938" cy="4826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4FADEA"/>
                </a:solidFill>
              </a:defRPr>
            </a:lvl1pPr>
          </a:lstStyle>
          <a:p>
            <a:fld id="{86CB4B4D-7CA3-9044-876B-883B54F8677D}" type="slidenum">
              <a:t>2</a:t>
            </a:fld>
            <a:endParaRPr/>
          </a:p>
        </p:txBody>
      </p:sp>
      <p:sp>
        <p:nvSpPr>
          <p:cNvPr id="73"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ut accusantium doloremque laudantium, totam rem aperiam, eaque ipsa quae ab illo inventore veritatis et quasi architecto beatae voluptas sit aspernatur aut odit aut fugit, sed quia consequuntur magni dolores eos qui ratione voluptatem sequi nesciunt. Neque porro quisquam est, qui dolorem ipsum quia consequatur? Quis"/>
          <p:cNvSpPr txBox="1"/>
          <p:nvPr/>
        </p:nvSpPr>
        <p:spPr>
          <a:xfrm>
            <a:off x="13351933" y="6184900"/>
            <a:ext cx="9555428" cy="513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8D9099"/>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ut accusantium doloremque laudantium, totam rem aperiam, eaque ipsa quae ab illo inventore veritatis et quasi architecto beatae voluptas sit aspernatur aut odit aut fugit, sed quia consequuntur magni dolores eos qui ratione voluptatem sequi nesciunt. Neque porro quisquam est, qui dolorem ipsum quia consequatur? Quis</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619" name="Сквиркл"/>
          <p:cNvSpPr/>
          <p:nvPr/>
        </p:nvSpPr>
        <p:spPr>
          <a:xfrm>
            <a:off x="1593056" y="1478119"/>
            <a:ext cx="14513829" cy="7106247"/>
          </a:xfrm>
          <a:prstGeom prst="roundRect">
            <a:avLst>
              <a:gd name="adj" fmla="val 1163"/>
            </a:avLst>
          </a:prstGeom>
          <a:solidFill>
            <a:srgbClr val="FFFFFF"/>
          </a:solidFill>
          <a:ln w="12700">
            <a:miter lim="400000"/>
          </a:ln>
        </p:spPr>
        <p:txBody>
          <a:bodyPr lIns="0" tIns="0" rIns="0" bIns="0" anchor="ctr"/>
          <a:lstStyle/>
          <a:p>
            <a:endParaRPr/>
          </a:p>
        </p:txBody>
      </p:sp>
      <p:sp>
        <p:nvSpPr>
          <p:cNvPr id="1620" name="Сквиркл"/>
          <p:cNvSpPr/>
          <p:nvPr/>
        </p:nvSpPr>
        <p:spPr>
          <a:xfrm>
            <a:off x="16279955" y="1470433"/>
            <a:ext cx="6496734" cy="7106246"/>
          </a:xfrm>
          <a:prstGeom prst="roundRect">
            <a:avLst>
              <a:gd name="adj" fmla="val 1272"/>
            </a:avLst>
          </a:prstGeom>
          <a:solidFill>
            <a:srgbClr val="FFFFFF"/>
          </a:solidFill>
          <a:ln w="12700">
            <a:miter lim="400000"/>
          </a:ln>
        </p:spPr>
        <p:txBody>
          <a:bodyPr lIns="0" tIns="0" rIns="0" bIns="0" anchor="ctr"/>
          <a:lstStyle/>
          <a:p>
            <a:endParaRPr/>
          </a:p>
        </p:txBody>
      </p:sp>
      <p:sp>
        <p:nvSpPr>
          <p:cNvPr id="1621" name="Сквиркл"/>
          <p:cNvSpPr/>
          <p:nvPr/>
        </p:nvSpPr>
        <p:spPr>
          <a:xfrm>
            <a:off x="1593056" y="8748569"/>
            <a:ext cx="10515071"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1622" name="Сквиркл"/>
          <p:cNvSpPr/>
          <p:nvPr/>
        </p:nvSpPr>
        <p:spPr>
          <a:xfrm>
            <a:off x="12279376" y="8748569"/>
            <a:ext cx="10499595" cy="3471599"/>
          </a:xfrm>
          <a:prstGeom prst="roundRect">
            <a:avLst>
              <a:gd name="adj" fmla="val 2381"/>
            </a:avLst>
          </a:prstGeom>
          <a:solidFill>
            <a:srgbClr val="FFFFFF"/>
          </a:solidFill>
          <a:ln w="12700">
            <a:miter lim="400000"/>
          </a:ln>
        </p:spPr>
        <p:txBody>
          <a:bodyPr lIns="0" tIns="0" rIns="0" bIns="0" anchor="ctr"/>
          <a:lstStyle/>
          <a:p>
            <a:endParaRPr/>
          </a:p>
        </p:txBody>
      </p:sp>
      <p:grpSp>
        <p:nvGrpSpPr>
          <p:cNvPr id="1625" name="Группа"/>
          <p:cNvGrpSpPr/>
          <p:nvPr/>
        </p:nvGrpSpPr>
        <p:grpSpPr>
          <a:xfrm>
            <a:off x="13449107" y="9252816"/>
            <a:ext cx="1846462" cy="1846462"/>
            <a:chOff x="0" y="0"/>
            <a:chExt cx="1846461" cy="1846461"/>
          </a:xfrm>
        </p:grpSpPr>
        <p:graphicFrame>
          <p:nvGraphicFramePr>
            <p:cNvPr id="1623" name="2D‑кольцевая диаграмма"/>
            <p:cNvGraphicFramePr/>
            <p:nvPr>
              <p:extLst>
                <p:ext uri="{D42A27DB-BD31-4B8C-83A1-F6EECF244321}">
                  <p14:modId xmlns:p14="http://schemas.microsoft.com/office/powerpoint/2010/main" val="1815594364"/>
                </p:ext>
              </p:extLst>
            </p:nvPr>
          </p:nvGraphicFramePr>
          <p:xfrm>
            <a:off x="0" y="0"/>
            <a:ext cx="1846461" cy="1846461"/>
          </p:xfrm>
          <a:graphic>
            <a:graphicData uri="http://schemas.openxmlformats.org/drawingml/2006/chart">
              <c:chart xmlns:c="http://schemas.openxmlformats.org/drawingml/2006/chart" xmlns:r="http://schemas.openxmlformats.org/officeDocument/2006/relationships" r:id="rId2"/>
            </a:graphicData>
          </a:graphic>
        </p:graphicFrame>
        <p:sp>
          <p:nvSpPr>
            <p:cNvPr id="1624" name="61%"/>
            <p:cNvSpPr txBox="1"/>
            <p:nvPr/>
          </p:nvSpPr>
          <p:spPr>
            <a:xfrm>
              <a:off x="193299" y="676140"/>
              <a:ext cx="1459862"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61%</a:t>
              </a:r>
            </a:p>
          </p:txBody>
        </p:sp>
      </p:grpSp>
      <p:grpSp>
        <p:nvGrpSpPr>
          <p:cNvPr id="1628" name="Группа"/>
          <p:cNvGrpSpPr/>
          <p:nvPr/>
        </p:nvGrpSpPr>
        <p:grpSpPr>
          <a:xfrm>
            <a:off x="16612956" y="9252816"/>
            <a:ext cx="1846462" cy="1846462"/>
            <a:chOff x="0" y="0"/>
            <a:chExt cx="1846461" cy="1846461"/>
          </a:xfrm>
        </p:grpSpPr>
        <p:graphicFrame>
          <p:nvGraphicFramePr>
            <p:cNvPr id="1626" name="2D‑кольцевая диаграмма"/>
            <p:cNvGraphicFramePr/>
            <p:nvPr>
              <p:extLst>
                <p:ext uri="{D42A27DB-BD31-4B8C-83A1-F6EECF244321}">
                  <p14:modId xmlns:p14="http://schemas.microsoft.com/office/powerpoint/2010/main" val="1377406875"/>
                </p:ext>
              </p:extLst>
            </p:nvPr>
          </p:nvGraphicFramePr>
          <p:xfrm>
            <a:off x="0" y="0"/>
            <a:ext cx="1846461" cy="1846461"/>
          </p:xfrm>
          <a:graphic>
            <a:graphicData uri="http://schemas.openxmlformats.org/drawingml/2006/chart">
              <c:chart xmlns:c="http://schemas.openxmlformats.org/drawingml/2006/chart" xmlns:r="http://schemas.openxmlformats.org/officeDocument/2006/relationships" r:id="rId3"/>
            </a:graphicData>
          </a:graphic>
        </p:graphicFrame>
        <p:sp>
          <p:nvSpPr>
            <p:cNvPr id="1627" name="48%"/>
            <p:cNvSpPr txBox="1"/>
            <p:nvPr/>
          </p:nvSpPr>
          <p:spPr>
            <a:xfrm>
              <a:off x="193298" y="676140"/>
              <a:ext cx="1459863"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48%</a:t>
              </a:r>
            </a:p>
          </p:txBody>
        </p:sp>
      </p:grpSp>
      <p:grpSp>
        <p:nvGrpSpPr>
          <p:cNvPr id="1631" name="Группа"/>
          <p:cNvGrpSpPr/>
          <p:nvPr/>
        </p:nvGrpSpPr>
        <p:grpSpPr>
          <a:xfrm>
            <a:off x="19776806" y="9252816"/>
            <a:ext cx="1846462" cy="1846462"/>
            <a:chOff x="0" y="0"/>
            <a:chExt cx="1846461" cy="1846461"/>
          </a:xfrm>
        </p:grpSpPr>
        <p:graphicFrame>
          <p:nvGraphicFramePr>
            <p:cNvPr id="1629" name="2D‑кольцевая диаграмма"/>
            <p:cNvGraphicFramePr/>
            <p:nvPr>
              <p:extLst>
                <p:ext uri="{D42A27DB-BD31-4B8C-83A1-F6EECF244321}">
                  <p14:modId xmlns:p14="http://schemas.microsoft.com/office/powerpoint/2010/main" val="3709268731"/>
                </p:ext>
              </p:extLst>
            </p:nvPr>
          </p:nvGraphicFramePr>
          <p:xfrm>
            <a:off x="0" y="0"/>
            <a:ext cx="1846461" cy="1846461"/>
          </p:xfrm>
          <a:graphic>
            <a:graphicData uri="http://schemas.openxmlformats.org/drawingml/2006/chart">
              <c:chart xmlns:c="http://schemas.openxmlformats.org/drawingml/2006/chart" xmlns:r="http://schemas.openxmlformats.org/officeDocument/2006/relationships" r:id="rId4"/>
            </a:graphicData>
          </a:graphic>
        </p:graphicFrame>
        <p:sp>
          <p:nvSpPr>
            <p:cNvPr id="1630" name="73%"/>
            <p:cNvSpPr txBox="1"/>
            <p:nvPr/>
          </p:nvSpPr>
          <p:spPr>
            <a:xfrm>
              <a:off x="193298" y="688840"/>
              <a:ext cx="1459863"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73%</a:t>
              </a:r>
            </a:p>
          </p:txBody>
        </p:sp>
      </p:grpSp>
      <p:sp>
        <p:nvSpPr>
          <p:cNvPr id="1632" name="Lorem ipsum dolor sit"/>
          <p:cNvSpPr txBox="1"/>
          <p:nvPr/>
        </p:nvSpPr>
        <p:spPr>
          <a:xfrm>
            <a:off x="13024015" y="11309521"/>
            <a:ext cx="266858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633" name="Lorem ipsum dolor sit"/>
          <p:cNvSpPr txBox="1"/>
          <p:nvPr/>
        </p:nvSpPr>
        <p:spPr>
          <a:xfrm>
            <a:off x="16201893" y="11309521"/>
            <a:ext cx="2668588"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634" name="Lorem ipsum dolor sit"/>
          <p:cNvSpPr txBox="1"/>
          <p:nvPr/>
        </p:nvSpPr>
        <p:spPr>
          <a:xfrm>
            <a:off x="19365743" y="11309521"/>
            <a:ext cx="2668589"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1635" name="Сквиркл"/>
          <p:cNvSpPr/>
          <p:nvPr/>
        </p:nvSpPr>
        <p:spPr>
          <a:xfrm>
            <a:off x="2190391" y="11326431"/>
            <a:ext cx="9271001"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1636" name="Сквиркл"/>
          <p:cNvSpPr/>
          <p:nvPr/>
        </p:nvSpPr>
        <p:spPr>
          <a:xfrm>
            <a:off x="2190391" y="11326431"/>
            <a:ext cx="5080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1637" name="Skill #01"/>
          <p:cNvSpPr txBox="1"/>
          <p:nvPr/>
        </p:nvSpPr>
        <p:spPr>
          <a:xfrm>
            <a:off x="2145611" y="10812906"/>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#01</a:t>
            </a:r>
          </a:p>
        </p:txBody>
      </p:sp>
      <p:sp>
        <p:nvSpPr>
          <p:cNvPr id="1638" name="42%"/>
          <p:cNvSpPr txBox="1"/>
          <p:nvPr/>
        </p:nvSpPr>
        <p:spPr>
          <a:xfrm>
            <a:off x="10444429" y="10812906"/>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1639" name="Lorem ipsum dolor sit amet, consectetur adipiscing elit, sed do eiusmod tempor incint ut labore et dolore magna aliqua. Ut enim ad minim veniam, quis nostrud exercitation reprehenderit in voluptate velit esse cillum dolore eu fugiat nulla pariatur. Excepteur"/>
          <p:cNvSpPr txBox="1"/>
          <p:nvPr/>
        </p:nvSpPr>
        <p:spPr>
          <a:xfrm>
            <a:off x="2153707" y="9363246"/>
            <a:ext cx="9271001"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eiusmod tempor incint ut labore et dolore magna aliqua. Ut enim ad minim veniam, quis nostrud exercitation reprehenderit in voluptate velit esse cillum dolore eu fugiat nulla pariatur. Excepteur</a:t>
            </a:r>
          </a:p>
        </p:txBody>
      </p:sp>
      <p:graphicFrame>
        <p:nvGraphicFramePr>
          <p:cNvPr id="1640" name="2D‑столбчатая диаграмма"/>
          <p:cNvGraphicFramePr/>
          <p:nvPr>
            <p:extLst>
              <p:ext uri="{D42A27DB-BD31-4B8C-83A1-F6EECF244321}">
                <p14:modId xmlns:p14="http://schemas.microsoft.com/office/powerpoint/2010/main" val="3212511903"/>
              </p:ext>
            </p:extLst>
          </p:nvPr>
        </p:nvGraphicFramePr>
        <p:xfrm>
          <a:off x="2372797" y="2233885"/>
          <a:ext cx="12815436" cy="5550100"/>
        </p:xfrm>
        <a:graphic>
          <a:graphicData uri="http://schemas.openxmlformats.org/drawingml/2006/chart">
            <c:chart xmlns:c="http://schemas.openxmlformats.org/drawingml/2006/chart" xmlns:r="http://schemas.openxmlformats.org/officeDocument/2006/relationships" r:id="rId5"/>
          </a:graphicData>
        </a:graphic>
      </p:graphicFrame>
      <p:grpSp>
        <p:nvGrpSpPr>
          <p:cNvPr id="1645" name="Группа"/>
          <p:cNvGrpSpPr/>
          <p:nvPr/>
        </p:nvGrpSpPr>
        <p:grpSpPr>
          <a:xfrm>
            <a:off x="16722768" y="1930966"/>
            <a:ext cx="5442100" cy="1723217"/>
            <a:chOff x="0" y="0"/>
            <a:chExt cx="5442099" cy="1723216"/>
          </a:xfrm>
        </p:grpSpPr>
        <p:sp>
          <p:nvSpPr>
            <p:cNvPr id="1641" name="$3,010,9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$3,010,900</a:t>
              </a:r>
            </a:p>
          </p:txBody>
        </p:sp>
        <p:sp>
          <p:nvSpPr>
            <p:cNvPr id="1642" name="Lorem ipsum dolor sit amet, consectetur adipiscing elit, sed"/>
            <p:cNvSpPr txBox="1"/>
            <p:nvPr/>
          </p:nvSpPr>
          <p:spPr>
            <a:xfrm>
              <a:off x="7438" y="1012016"/>
              <a:ext cx="338642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a:t>
              </a:r>
            </a:p>
          </p:txBody>
        </p:sp>
        <p:graphicFrame>
          <p:nvGraphicFramePr>
            <p:cNvPr id="1643" name="2D‑линейная диаграмма"/>
            <p:cNvGraphicFramePr/>
            <p:nvPr>
              <p:extLst>
                <p:ext uri="{D42A27DB-BD31-4B8C-83A1-F6EECF244321}">
                  <p14:modId xmlns:p14="http://schemas.microsoft.com/office/powerpoint/2010/main" val="1150492397"/>
                </p:ext>
              </p:extLst>
            </p:nvPr>
          </p:nvGraphicFramePr>
          <p:xfrm>
            <a:off x="3159462" y="522960"/>
            <a:ext cx="2282638" cy="1158957"/>
          </p:xfrm>
          <a:graphic>
            <a:graphicData uri="http://schemas.openxmlformats.org/drawingml/2006/chart">
              <c:chart xmlns:c="http://schemas.openxmlformats.org/drawingml/2006/chart" xmlns:r="http://schemas.openxmlformats.org/officeDocument/2006/relationships" r:id="rId6"/>
            </a:graphicData>
          </a:graphic>
        </p:graphicFrame>
        <p:sp>
          <p:nvSpPr>
            <p:cNvPr id="1644" name="Рисунок 48"/>
            <p:cNvSpPr/>
            <p:nvPr/>
          </p:nvSpPr>
          <p:spPr>
            <a:xfrm rot="10800000">
              <a:off x="50356"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1650" name="Группа"/>
          <p:cNvGrpSpPr/>
          <p:nvPr/>
        </p:nvGrpSpPr>
        <p:grpSpPr>
          <a:xfrm>
            <a:off x="16722768" y="4169634"/>
            <a:ext cx="5442100" cy="1723217"/>
            <a:chOff x="0" y="0"/>
            <a:chExt cx="5442099" cy="1723216"/>
          </a:xfrm>
        </p:grpSpPr>
        <p:sp>
          <p:nvSpPr>
            <p:cNvPr id="1646" name="Рисунок 48"/>
            <p:cNvSpPr/>
            <p:nvPr/>
          </p:nvSpPr>
          <p:spPr>
            <a:xfrm>
              <a:off x="72615"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647" name="$2,150,0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$2,150,000</a:t>
              </a:r>
            </a:p>
          </p:txBody>
        </p:sp>
        <p:sp>
          <p:nvSpPr>
            <p:cNvPr id="1648" name="Lorem ipsum dolor sit amet, consectetur adipiscing elit, sed"/>
            <p:cNvSpPr txBox="1"/>
            <p:nvPr/>
          </p:nvSpPr>
          <p:spPr>
            <a:xfrm>
              <a:off x="7438" y="1012016"/>
              <a:ext cx="338642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a:t>
              </a:r>
            </a:p>
          </p:txBody>
        </p:sp>
        <p:graphicFrame>
          <p:nvGraphicFramePr>
            <p:cNvPr id="1649" name="2D‑линейная диаграмма"/>
            <p:cNvGraphicFramePr/>
            <p:nvPr>
              <p:extLst>
                <p:ext uri="{D42A27DB-BD31-4B8C-83A1-F6EECF244321}">
                  <p14:modId xmlns:p14="http://schemas.microsoft.com/office/powerpoint/2010/main" val="2797290261"/>
                </p:ext>
              </p:extLst>
            </p:nvPr>
          </p:nvGraphicFramePr>
          <p:xfrm>
            <a:off x="3159462" y="522960"/>
            <a:ext cx="2282638" cy="1158957"/>
          </p:xfrm>
          <a:graphic>
            <a:graphicData uri="http://schemas.openxmlformats.org/drawingml/2006/chart">
              <c:chart xmlns:c="http://schemas.openxmlformats.org/drawingml/2006/chart" xmlns:r="http://schemas.openxmlformats.org/officeDocument/2006/relationships" r:id="rId7"/>
            </a:graphicData>
          </a:graphic>
        </p:graphicFrame>
      </p:grpSp>
      <p:grpSp>
        <p:nvGrpSpPr>
          <p:cNvPr id="1655" name="Группа"/>
          <p:cNvGrpSpPr/>
          <p:nvPr/>
        </p:nvGrpSpPr>
        <p:grpSpPr>
          <a:xfrm>
            <a:off x="16722768" y="6408301"/>
            <a:ext cx="5442100" cy="1723218"/>
            <a:chOff x="0" y="0"/>
            <a:chExt cx="5442099" cy="1723216"/>
          </a:xfrm>
        </p:grpSpPr>
        <p:sp>
          <p:nvSpPr>
            <p:cNvPr id="1651" name="$1,980,0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$1,980,000</a:t>
              </a:r>
            </a:p>
          </p:txBody>
        </p:sp>
        <p:sp>
          <p:nvSpPr>
            <p:cNvPr id="1652" name="Lorem ipsum dolor sit amet, consectetur adipiscing elit, sed"/>
            <p:cNvSpPr txBox="1"/>
            <p:nvPr/>
          </p:nvSpPr>
          <p:spPr>
            <a:xfrm>
              <a:off x="7438" y="1012016"/>
              <a:ext cx="338642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a:t>
              </a:r>
            </a:p>
          </p:txBody>
        </p:sp>
        <p:graphicFrame>
          <p:nvGraphicFramePr>
            <p:cNvPr id="1653" name="2D‑линейная диаграмма"/>
            <p:cNvGraphicFramePr/>
            <p:nvPr>
              <p:extLst>
                <p:ext uri="{D42A27DB-BD31-4B8C-83A1-F6EECF244321}">
                  <p14:modId xmlns:p14="http://schemas.microsoft.com/office/powerpoint/2010/main" val="195849713"/>
                </p:ext>
              </p:extLst>
            </p:nvPr>
          </p:nvGraphicFramePr>
          <p:xfrm>
            <a:off x="3159462" y="522960"/>
            <a:ext cx="2282638" cy="1158957"/>
          </p:xfrm>
          <a:graphic>
            <a:graphicData uri="http://schemas.openxmlformats.org/drawingml/2006/chart">
              <c:chart xmlns:c="http://schemas.openxmlformats.org/drawingml/2006/chart" xmlns:r="http://schemas.openxmlformats.org/officeDocument/2006/relationships" r:id="rId8"/>
            </a:graphicData>
          </a:graphic>
        </p:graphicFrame>
        <p:sp>
          <p:nvSpPr>
            <p:cNvPr id="1654" name="Рисунок 48"/>
            <p:cNvSpPr/>
            <p:nvPr/>
          </p:nvSpPr>
          <p:spPr>
            <a:xfrm rot="10800000">
              <a:off x="50356"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657" name="Сквиркл"/>
          <p:cNvSpPr/>
          <p:nvPr/>
        </p:nvSpPr>
        <p:spPr>
          <a:xfrm>
            <a:off x="1593056" y="1478119"/>
            <a:ext cx="3836393" cy="7106247"/>
          </a:xfrm>
          <a:prstGeom prst="roundRect">
            <a:avLst>
              <a:gd name="adj" fmla="val 2154"/>
            </a:avLst>
          </a:prstGeom>
          <a:solidFill>
            <a:srgbClr val="FFFFFF"/>
          </a:solidFill>
          <a:ln w="12700">
            <a:miter lim="400000"/>
          </a:ln>
        </p:spPr>
        <p:txBody>
          <a:bodyPr lIns="0" tIns="0" rIns="0" bIns="0" anchor="ctr"/>
          <a:lstStyle/>
          <a:p>
            <a:endParaRPr/>
          </a:p>
        </p:txBody>
      </p:sp>
      <p:sp>
        <p:nvSpPr>
          <p:cNvPr id="1658" name="Сквиркл"/>
          <p:cNvSpPr/>
          <p:nvPr/>
        </p:nvSpPr>
        <p:spPr>
          <a:xfrm>
            <a:off x="5599807" y="1470433"/>
            <a:ext cx="17176883" cy="10751852"/>
          </a:xfrm>
          <a:prstGeom prst="roundRect">
            <a:avLst>
              <a:gd name="adj" fmla="val 769"/>
            </a:avLst>
          </a:prstGeom>
          <a:solidFill>
            <a:srgbClr val="FFFFFF"/>
          </a:solidFill>
          <a:ln w="12700">
            <a:miter lim="400000"/>
          </a:ln>
        </p:spPr>
        <p:txBody>
          <a:bodyPr lIns="0" tIns="0" rIns="0" bIns="0" anchor="ctr"/>
          <a:lstStyle/>
          <a:p>
            <a:endParaRPr/>
          </a:p>
        </p:txBody>
      </p:sp>
      <p:sp>
        <p:nvSpPr>
          <p:cNvPr id="1659" name="Сквиркл"/>
          <p:cNvSpPr/>
          <p:nvPr/>
        </p:nvSpPr>
        <p:spPr>
          <a:xfrm>
            <a:off x="1593056" y="8748569"/>
            <a:ext cx="3836393" cy="3471599"/>
          </a:xfrm>
          <a:prstGeom prst="roundRect">
            <a:avLst>
              <a:gd name="adj" fmla="val 2381"/>
            </a:avLst>
          </a:prstGeom>
          <a:solidFill>
            <a:srgbClr val="FFFFFF"/>
          </a:solidFill>
          <a:ln w="12700">
            <a:miter lim="400000"/>
          </a:ln>
        </p:spPr>
        <p:txBody>
          <a:bodyPr lIns="0" tIns="0" rIns="0" bIns="0" anchor="ctr"/>
          <a:lstStyle/>
          <a:p>
            <a:endParaRPr/>
          </a:p>
        </p:txBody>
      </p:sp>
      <p:grpSp>
        <p:nvGrpSpPr>
          <p:cNvPr id="1803" name="Группа"/>
          <p:cNvGrpSpPr/>
          <p:nvPr/>
        </p:nvGrpSpPr>
        <p:grpSpPr>
          <a:xfrm>
            <a:off x="6352983" y="4137334"/>
            <a:ext cx="15188519" cy="7312199"/>
            <a:chOff x="0" y="0"/>
            <a:chExt cx="15188517" cy="7312197"/>
          </a:xfrm>
        </p:grpSpPr>
        <p:sp>
          <p:nvSpPr>
            <p:cNvPr id="1660" name="Shape 1486"/>
            <p:cNvSpPr/>
            <p:nvPr/>
          </p:nvSpPr>
          <p:spPr>
            <a:xfrm>
              <a:off x="0" y="472999"/>
              <a:ext cx="4372294" cy="3388050"/>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1" name="Shape 1487"/>
            <p:cNvSpPr/>
            <p:nvPr/>
          </p:nvSpPr>
          <p:spPr>
            <a:xfrm>
              <a:off x="2400171" y="341984"/>
              <a:ext cx="735027" cy="265005"/>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2" name="Shape 1488"/>
            <p:cNvSpPr/>
            <p:nvPr/>
          </p:nvSpPr>
          <p:spPr>
            <a:xfrm>
              <a:off x="3193305" y="556250"/>
              <a:ext cx="127426" cy="63314"/>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3" name="Shape 1489"/>
            <p:cNvSpPr/>
            <p:nvPr/>
          </p:nvSpPr>
          <p:spPr>
            <a:xfrm>
              <a:off x="3240485" y="358503"/>
              <a:ext cx="227901" cy="116296"/>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4" name="Shape 1490"/>
            <p:cNvSpPr/>
            <p:nvPr/>
          </p:nvSpPr>
          <p:spPr>
            <a:xfrm>
              <a:off x="3485628" y="357796"/>
              <a:ext cx="177284" cy="77484"/>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5" name="Shape 1491"/>
            <p:cNvSpPr/>
            <p:nvPr/>
          </p:nvSpPr>
          <p:spPr>
            <a:xfrm>
              <a:off x="3726815" y="258282"/>
              <a:ext cx="437071" cy="100151"/>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6" name="Shape 1492"/>
            <p:cNvSpPr/>
            <p:nvPr/>
          </p:nvSpPr>
          <p:spPr>
            <a:xfrm>
              <a:off x="3931839" y="0"/>
              <a:ext cx="1001404" cy="283915"/>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7" name="Shape 1493"/>
            <p:cNvSpPr/>
            <p:nvPr/>
          </p:nvSpPr>
          <p:spPr>
            <a:xfrm>
              <a:off x="4535089" y="8357"/>
              <a:ext cx="1950267" cy="999777"/>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8" name="Shape 1494"/>
            <p:cNvSpPr/>
            <p:nvPr/>
          </p:nvSpPr>
          <p:spPr>
            <a:xfrm>
              <a:off x="3639632" y="374105"/>
              <a:ext cx="802447" cy="557670"/>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69" name="Shape 1495"/>
            <p:cNvSpPr/>
            <p:nvPr/>
          </p:nvSpPr>
          <p:spPr>
            <a:xfrm>
              <a:off x="3470823" y="767293"/>
              <a:ext cx="203034" cy="95567"/>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0" name="Shape 1496"/>
            <p:cNvSpPr/>
            <p:nvPr/>
          </p:nvSpPr>
          <p:spPr>
            <a:xfrm>
              <a:off x="4121138" y="1489516"/>
              <a:ext cx="289544" cy="230262"/>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1" name="Shape 1497"/>
            <p:cNvSpPr/>
            <p:nvPr/>
          </p:nvSpPr>
          <p:spPr>
            <a:xfrm>
              <a:off x="3585309" y="2452816"/>
              <a:ext cx="65168" cy="47647"/>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2" name="Shape 1498"/>
            <p:cNvSpPr/>
            <p:nvPr/>
          </p:nvSpPr>
          <p:spPr>
            <a:xfrm>
              <a:off x="2494182" y="3010413"/>
              <a:ext cx="507880" cy="181655"/>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3" name="Shape 1499"/>
            <p:cNvSpPr/>
            <p:nvPr/>
          </p:nvSpPr>
          <p:spPr>
            <a:xfrm>
              <a:off x="2936739" y="3194296"/>
              <a:ext cx="336243" cy="105172"/>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4" name="Shape 1500"/>
            <p:cNvSpPr/>
            <p:nvPr/>
          </p:nvSpPr>
          <p:spPr>
            <a:xfrm>
              <a:off x="2755962" y="3256491"/>
              <a:ext cx="110032" cy="46304"/>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5" name="Shape 1501"/>
            <p:cNvSpPr/>
            <p:nvPr/>
          </p:nvSpPr>
          <p:spPr>
            <a:xfrm>
              <a:off x="3324293" y="3254865"/>
              <a:ext cx="84783" cy="44587"/>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6" name="Shape 1502"/>
            <p:cNvSpPr/>
            <p:nvPr/>
          </p:nvSpPr>
          <p:spPr>
            <a:xfrm>
              <a:off x="3065644" y="3017651"/>
              <a:ext cx="73578" cy="44783"/>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7" name="Shape 1503"/>
            <p:cNvSpPr/>
            <p:nvPr/>
          </p:nvSpPr>
          <p:spPr>
            <a:xfrm>
              <a:off x="2975386" y="3062598"/>
              <a:ext cx="60435" cy="29017"/>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8" name="Shape 1504"/>
            <p:cNvSpPr/>
            <p:nvPr/>
          </p:nvSpPr>
          <p:spPr>
            <a:xfrm>
              <a:off x="2816948" y="2862552"/>
              <a:ext cx="42826" cy="79621"/>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79" name="Shape 1505"/>
            <p:cNvSpPr/>
            <p:nvPr/>
          </p:nvSpPr>
          <p:spPr>
            <a:xfrm>
              <a:off x="2820481" y="2788363"/>
              <a:ext cx="51175" cy="52041"/>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0" name="Shape 1506"/>
            <p:cNvSpPr/>
            <p:nvPr/>
          </p:nvSpPr>
          <p:spPr>
            <a:xfrm>
              <a:off x="2889783" y="2790748"/>
              <a:ext cx="38133" cy="54867"/>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1" name="Shape 1507"/>
            <p:cNvSpPr/>
            <p:nvPr/>
          </p:nvSpPr>
          <p:spPr>
            <a:xfrm>
              <a:off x="2854088" y="2852549"/>
              <a:ext cx="43701" cy="24729"/>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2" name="Shape 1508"/>
            <p:cNvSpPr/>
            <p:nvPr/>
          </p:nvSpPr>
          <p:spPr>
            <a:xfrm>
              <a:off x="2959690" y="2927855"/>
              <a:ext cx="24730" cy="37525"/>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3" name="Shape 1509"/>
            <p:cNvSpPr/>
            <p:nvPr/>
          </p:nvSpPr>
          <p:spPr>
            <a:xfrm>
              <a:off x="2966246" y="2987731"/>
              <a:ext cx="37806" cy="24745"/>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4" name="Shape 1510"/>
            <p:cNvSpPr/>
            <p:nvPr/>
          </p:nvSpPr>
          <p:spPr>
            <a:xfrm>
              <a:off x="2590217" y="3192133"/>
              <a:ext cx="47902" cy="31972"/>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5" name="Shape 1511"/>
            <p:cNvSpPr/>
            <p:nvPr/>
          </p:nvSpPr>
          <p:spPr>
            <a:xfrm>
              <a:off x="3434984" y="3245176"/>
              <a:ext cx="50817" cy="30763"/>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6" name="Shape 1512"/>
            <p:cNvSpPr/>
            <p:nvPr/>
          </p:nvSpPr>
          <p:spPr>
            <a:xfrm>
              <a:off x="3415900" y="3292889"/>
              <a:ext cx="43011" cy="28775"/>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7" name="Shape 1513"/>
            <p:cNvSpPr/>
            <p:nvPr/>
          </p:nvSpPr>
          <p:spPr>
            <a:xfrm>
              <a:off x="3509129" y="3326328"/>
              <a:ext cx="54162" cy="34598"/>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8" name="Shape 1514"/>
            <p:cNvSpPr/>
            <p:nvPr/>
          </p:nvSpPr>
          <p:spPr>
            <a:xfrm>
              <a:off x="3570979" y="3299657"/>
              <a:ext cx="33683" cy="35555"/>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89" name="Shape 1515"/>
            <p:cNvSpPr/>
            <p:nvPr/>
          </p:nvSpPr>
          <p:spPr>
            <a:xfrm>
              <a:off x="3499284" y="3255691"/>
              <a:ext cx="24729" cy="2472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0" name="Shape 1516"/>
            <p:cNvSpPr/>
            <p:nvPr/>
          </p:nvSpPr>
          <p:spPr>
            <a:xfrm>
              <a:off x="3627039" y="3302848"/>
              <a:ext cx="38115" cy="35983"/>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1" name="Shape 1517"/>
            <p:cNvSpPr/>
            <p:nvPr/>
          </p:nvSpPr>
          <p:spPr>
            <a:xfrm>
              <a:off x="3586556" y="3361032"/>
              <a:ext cx="24729" cy="24729"/>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2" name="Shape 1518"/>
            <p:cNvSpPr/>
            <p:nvPr/>
          </p:nvSpPr>
          <p:spPr>
            <a:xfrm>
              <a:off x="3632341" y="3363693"/>
              <a:ext cx="31481" cy="50821"/>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3" name="Shape 1519"/>
            <p:cNvSpPr/>
            <p:nvPr/>
          </p:nvSpPr>
          <p:spPr>
            <a:xfrm>
              <a:off x="3649910" y="3422840"/>
              <a:ext cx="28048" cy="26404"/>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4" name="Shape 1520"/>
            <p:cNvSpPr/>
            <p:nvPr/>
          </p:nvSpPr>
          <p:spPr>
            <a:xfrm>
              <a:off x="3219557" y="3573081"/>
              <a:ext cx="37518" cy="51861"/>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5" name="Shape 1521"/>
            <p:cNvSpPr/>
            <p:nvPr/>
          </p:nvSpPr>
          <p:spPr>
            <a:xfrm>
              <a:off x="3162150" y="3570078"/>
              <a:ext cx="26528" cy="44618"/>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6" name="Shape 1522"/>
            <p:cNvSpPr/>
            <p:nvPr/>
          </p:nvSpPr>
          <p:spPr>
            <a:xfrm>
              <a:off x="3669273" y="3470563"/>
              <a:ext cx="30323" cy="28239"/>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7" name="Shape 1523"/>
            <p:cNvSpPr/>
            <p:nvPr/>
          </p:nvSpPr>
          <p:spPr>
            <a:xfrm>
              <a:off x="3635898" y="3515838"/>
              <a:ext cx="24730" cy="35784"/>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8" name="Shape 1524"/>
            <p:cNvSpPr/>
            <p:nvPr/>
          </p:nvSpPr>
          <p:spPr>
            <a:xfrm>
              <a:off x="3614793" y="3561599"/>
              <a:ext cx="24729" cy="27772"/>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699" name="Shape 1525"/>
            <p:cNvSpPr/>
            <p:nvPr/>
          </p:nvSpPr>
          <p:spPr>
            <a:xfrm>
              <a:off x="3584350" y="3614694"/>
              <a:ext cx="24729" cy="33311"/>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0" name="Shape 1526"/>
            <p:cNvSpPr/>
            <p:nvPr/>
          </p:nvSpPr>
          <p:spPr>
            <a:xfrm>
              <a:off x="3564056" y="3691218"/>
              <a:ext cx="59199" cy="58234"/>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1" name="Shape 1527"/>
            <p:cNvSpPr/>
            <p:nvPr/>
          </p:nvSpPr>
          <p:spPr>
            <a:xfrm>
              <a:off x="3733388" y="3543610"/>
              <a:ext cx="38862" cy="33127"/>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2" name="Shape 1528"/>
            <p:cNvSpPr/>
            <p:nvPr/>
          </p:nvSpPr>
          <p:spPr>
            <a:xfrm>
              <a:off x="3625919" y="3651360"/>
              <a:ext cx="32460" cy="24728"/>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3" name="Shape 1529"/>
            <p:cNvSpPr/>
            <p:nvPr/>
          </p:nvSpPr>
          <p:spPr>
            <a:xfrm>
              <a:off x="1139997" y="1507106"/>
              <a:ext cx="125765" cy="112267"/>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4" name="Shape 1530"/>
            <p:cNvSpPr/>
            <p:nvPr/>
          </p:nvSpPr>
          <p:spPr>
            <a:xfrm>
              <a:off x="1136062" y="1223543"/>
              <a:ext cx="66853" cy="73766"/>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5" name="Shape 1531"/>
            <p:cNvSpPr/>
            <p:nvPr/>
          </p:nvSpPr>
          <p:spPr>
            <a:xfrm>
              <a:off x="1129896" y="1139095"/>
              <a:ext cx="42415" cy="63977"/>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6" name="Shape 1532"/>
            <p:cNvSpPr/>
            <p:nvPr/>
          </p:nvSpPr>
          <p:spPr>
            <a:xfrm>
              <a:off x="1185716" y="1169252"/>
              <a:ext cx="24730" cy="28068"/>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7" name="Shape 1533"/>
            <p:cNvSpPr/>
            <p:nvPr/>
          </p:nvSpPr>
          <p:spPr>
            <a:xfrm>
              <a:off x="339169" y="1119330"/>
              <a:ext cx="138007" cy="64900"/>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8" name="Shape 1534"/>
            <p:cNvSpPr/>
            <p:nvPr/>
          </p:nvSpPr>
          <p:spPr>
            <a:xfrm>
              <a:off x="2578424" y="3608154"/>
              <a:ext cx="2381844" cy="3577068"/>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09" name="Shape 1535"/>
            <p:cNvSpPr/>
            <p:nvPr/>
          </p:nvSpPr>
          <p:spPr>
            <a:xfrm>
              <a:off x="3760191" y="7176399"/>
              <a:ext cx="266664" cy="135799"/>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0" name="Shape 1536"/>
            <p:cNvSpPr/>
            <p:nvPr/>
          </p:nvSpPr>
          <p:spPr>
            <a:xfrm>
              <a:off x="4076433" y="7088896"/>
              <a:ext cx="166415" cy="70589"/>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1" name="Shape 1537"/>
            <p:cNvSpPr/>
            <p:nvPr/>
          </p:nvSpPr>
          <p:spPr>
            <a:xfrm>
              <a:off x="5864645" y="2239819"/>
              <a:ext cx="3444449" cy="3949247"/>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2" name="Shape 1538"/>
            <p:cNvSpPr/>
            <p:nvPr/>
          </p:nvSpPr>
          <p:spPr>
            <a:xfrm>
              <a:off x="9554629" y="4558984"/>
              <a:ext cx="33968" cy="41298"/>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3" name="Shape 1539"/>
            <p:cNvSpPr/>
            <p:nvPr/>
          </p:nvSpPr>
          <p:spPr>
            <a:xfrm>
              <a:off x="8886149" y="4974666"/>
              <a:ext cx="375561" cy="719091"/>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4" name="Shape 1540"/>
            <p:cNvSpPr/>
            <p:nvPr/>
          </p:nvSpPr>
          <p:spPr>
            <a:xfrm>
              <a:off x="8984661" y="5040576"/>
              <a:ext cx="24730" cy="38796"/>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5" name="Shape 1541"/>
            <p:cNvSpPr/>
            <p:nvPr/>
          </p:nvSpPr>
          <p:spPr>
            <a:xfrm>
              <a:off x="8945822" y="4980816"/>
              <a:ext cx="31850" cy="31208"/>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6" name="Shape 1542"/>
            <p:cNvSpPr/>
            <p:nvPr/>
          </p:nvSpPr>
          <p:spPr>
            <a:xfrm>
              <a:off x="8907165" y="5000481"/>
              <a:ext cx="30743" cy="25151"/>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7" name="Shape 1543"/>
            <p:cNvSpPr/>
            <p:nvPr/>
          </p:nvSpPr>
          <p:spPr>
            <a:xfrm>
              <a:off x="8879244" y="4939512"/>
              <a:ext cx="24729" cy="36337"/>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8" name="Shape 1544"/>
            <p:cNvSpPr/>
            <p:nvPr/>
          </p:nvSpPr>
          <p:spPr>
            <a:xfrm>
              <a:off x="9498534" y="5416944"/>
              <a:ext cx="40448" cy="54099"/>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19" name="Shape 1545"/>
            <p:cNvSpPr/>
            <p:nvPr/>
          </p:nvSpPr>
          <p:spPr>
            <a:xfrm>
              <a:off x="9593706" y="5375299"/>
              <a:ext cx="24730" cy="35533"/>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0" name="Shape 1546"/>
            <p:cNvSpPr/>
            <p:nvPr/>
          </p:nvSpPr>
          <p:spPr>
            <a:xfrm>
              <a:off x="6425510" y="5153518"/>
              <a:ext cx="48165" cy="45746"/>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1" name="Shape 1547"/>
            <p:cNvSpPr/>
            <p:nvPr/>
          </p:nvSpPr>
          <p:spPr>
            <a:xfrm>
              <a:off x="7032973" y="4225697"/>
              <a:ext cx="35135" cy="322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2" name="Shape 1548"/>
            <p:cNvSpPr/>
            <p:nvPr/>
          </p:nvSpPr>
          <p:spPr>
            <a:xfrm>
              <a:off x="7143601" y="4084371"/>
              <a:ext cx="31290" cy="24729"/>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3" name="Shape 1549"/>
            <p:cNvSpPr/>
            <p:nvPr/>
          </p:nvSpPr>
          <p:spPr>
            <a:xfrm>
              <a:off x="7103157" y="4171759"/>
              <a:ext cx="24730" cy="24729"/>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4" name="Shape 1550"/>
            <p:cNvSpPr/>
            <p:nvPr/>
          </p:nvSpPr>
          <p:spPr>
            <a:xfrm>
              <a:off x="5551903" y="3428686"/>
              <a:ext cx="35627" cy="31500"/>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5" name="Shape 1551"/>
            <p:cNvSpPr/>
            <p:nvPr/>
          </p:nvSpPr>
          <p:spPr>
            <a:xfrm>
              <a:off x="5511832" y="3434984"/>
              <a:ext cx="27845" cy="27101"/>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6" name="Shape 1552"/>
            <p:cNvSpPr/>
            <p:nvPr/>
          </p:nvSpPr>
          <p:spPr>
            <a:xfrm>
              <a:off x="5501631" y="3372463"/>
              <a:ext cx="24729" cy="24729"/>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7" name="Shape 1553"/>
            <p:cNvSpPr/>
            <p:nvPr/>
          </p:nvSpPr>
          <p:spPr>
            <a:xfrm>
              <a:off x="5565213" y="3375359"/>
              <a:ext cx="24728" cy="247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8" name="Shape 1554"/>
            <p:cNvSpPr/>
            <p:nvPr/>
          </p:nvSpPr>
          <p:spPr>
            <a:xfrm>
              <a:off x="5430711" y="3324858"/>
              <a:ext cx="24730" cy="33402"/>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29" name="Shape 1555"/>
            <p:cNvSpPr/>
            <p:nvPr/>
          </p:nvSpPr>
          <p:spPr>
            <a:xfrm>
              <a:off x="7985762" y="209093"/>
              <a:ext cx="6129222" cy="4008931"/>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0" name="Shape 1556"/>
            <p:cNvSpPr/>
            <p:nvPr/>
          </p:nvSpPr>
          <p:spPr>
            <a:xfrm>
              <a:off x="9804672" y="95580"/>
              <a:ext cx="497186" cy="135321"/>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1" name="Shape 1557"/>
            <p:cNvSpPr/>
            <p:nvPr/>
          </p:nvSpPr>
          <p:spPr>
            <a:xfrm>
              <a:off x="12933901" y="1361499"/>
              <a:ext cx="329261" cy="386556"/>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2" name="Shape 1558"/>
            <p:cNvSpPr/>
            <p:nvPr/>
          </p:nvSpPr>
          <p:spPr>
            <a:xfrm>
              <a:off x="13245616" y="1797233"/>
              <a:ext cx="230765" cy="219508"/>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3" name="Shape 1559"/>
            <p:cNvSpPr/>
            <p:nvPr/>
          </p:nvSpPr>
          <p:spPr>
            <a:xfrm>
              <a:off x="13066436" y="2032222"/>
              <a:ext cx="415131" cy="401842"/>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4" name="Shape 1560"/>
            <p:cNvSpPr/>
            <p:nvPr/>
          </p:nvSpPr>
          <p:spPr>
            <a:xfrm>
              <a:off x="13153435" y="2422497"/>
              <a:ext cx="72004" cy="64348"/>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5" name="Shape 1561"/>
            <p:cNvSpPr/>
            <p:nvPr/>
          </p:nvSpPr>
          <p:spPr>
            <a:xfrm>
              <a:off x="13047067" y="2435542"/>
              <a:ext cx="88654" cy="125520"/>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6" name="Shape 1562"/>
            <p:cNvSpPr/>
            <p:nvPr/>
          </p:nvSpPr>
          <p:spPr>
            <a:xfrm>
              <a:off x="12706828" y="2895639"/>
              <a:ext cx="84349" cy="162564"/>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7" name="Shape 1563"/>
            <p:cNvSpPr/>
            <p:nvPr/>
          </p:nvSpPr>
          <p:spPr>
            <a:xfrm>
              <a:off x="12188170" y="3192840"/>
              <a:ext cx="92529" cy="96987"/>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8" name="Shape 1564"/>
            <p:cNvSpPr/>
            <p:nvPr/>
          </p:nvSpPr>
          <p:spPr>
            <a:xfrm>
              <a:off x="12765525" y="3259500"/>
              <a:ext cx="240130" cy="314233"/>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39" name="Shape 1565"/>
            <p:cNvSpPr/>
            <p:nvPr/>
          </p:nvSpPr>
          <p:spPr>
            <a:xfrm>
              <a:off x="12669309" y="3685892"/>
              <a:ext cx="134992" cy="146609"/>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0" name="Shape 1566"/>
            <p:cNvSpPr/>
            <p:nvPr/>
          </p:nvSpPr>
          <p:spPr>
            <a:xfrm>
              <a:off x="12820909" y="3562736"/>
              <a:ext cx="63435" cy="62929"/>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1" name="Shape 1567"/>
            <p:cNvSpPr/>
            <p:nvPr/>
          </p:nvSpPr>
          <p:spPr>
            <a:xfrm>
              <a:off x="13026783" y="3610264"/>
              <a:ext cx="106665" cy="74183"/>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2" name="Shape 1568"/>
            <p:cNvSpPr/>
            <p:nvPr/>
          </p:nvSpPr>
          <p:spPr>
            <a:xfrm>
              <a:off x="12960290" y="3504319"/>
              <a:ext cx="29425" cy="38309"/>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3" name="Shape 1569"/>
            <p:cNvSpPr/>
            <p:nvPr/>
          </p:nvSpPr>
          <p:spPr>
            <a:xfrm>
              <a:off x="12882870" y="3638942"/>
              <a:ext cx="72086" cy="74049"/>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4" name="Shape 1570"/>
            <p:cNvSpPr/>
            <p:nvPr/>
          </p:nvSpPr>
          <p:spPr>
            <a:xfrm>
              <a:off x="12939555" y="3717563"/>
              <a:ext cx="56356" cy="8298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5" name="Shape 1571"/>
            <p:cNvSpPr/>
            <p:nvPr/>
          </p:nvSpPr>
          <p:spPr>
            <a:xfrm>
              <a:off x="13014027" y="3674053"/>
              <a:ext cx="45256" cy="77096"/>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6" name="Shape 1572"/>
            <p:cNvSpPr/>
            <p:nvPr/>
          </p:nvSpPr>
          <p:spPr>
            <a:xfrm>
              <a:off x="12933795" y="3747341"/>
              <a:ext cx="245891" cy="240000"/>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7" name="Shape 1573"/>
            <p:cNvSpPr/>
            <p:nvPr/>
          </p:nvSpPr>
          <p:spPr>
            <a:xfrm>
              <a:off x="12267473" y="3923697"/>
              <a:ext cx="498438" cy="576192"/>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8" name="Shape 1574"/>
            <p:cNvSpPr/>
            <p:nvPr/>
          </p:nvSpPr>
          <p:spPr>
            <a:xfrm>
              <a:off x="12768083" y="4201251"/>
              <a:ext cx="334165" cy="399664"/>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49" name="Shape 1575"/>
            <p:cNvSpPr/>
            <p:nvPr/>
          </p:nvSpPr>
          <p:spPr>
            <a:xfrm>
              <a:off x="13217605" y="4151370"/>
              <a:ext cx="61975" cy="156888"/>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0" name="Shape 1576"/>
            <p:cNvSpPr/>
            <p:nvPr/>
          </p:nvSpPr>
          <p:spPr>
            <a:xfrm>
              <a:off x="13244946" y="4439191"/>
              <a:ext cx="124820" cy="56762"/>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1" name="Shape 1577"/>
            <p:cNvSpPr/>
            <p:nvPr/>
          </p:nvSpPr>
          <p:spPr>
            <a:xfrm>
              <a:off x="12987749" y="4746417"/>
              <a:ext cx="201824" cy="122374"/>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2" name="Shape 1578"/>
            <p:cNvSpPr/>
            <p:nvPr/>
          </p:nvSpPr>
          <p:spPr>
            <a:xfrm>
              <a:off x="12826025" y="4733766"/>
              <a:ext cx="136700" cy="65497"/>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3" name="Shape 1579"/>
            <p:cNvSpPr/>
            <p:nvPr/>
          </p:nvSpPr>
          <p:spPr>
            <a:xfrm>
              <a:off x="12632856" y="4747169"/>
              <a:ext cx="112180" cy="52925"/>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4" name="Shape 1580"/>
            <p:cNvSpPr/>
            <p:nvPr/>
          </p:nvSpPr>
          <p:spPr>
            <a:xfrm>
              <a:off x="12769774" y="4807664"/>
              <a:ext cx="83278" cy="47338"/>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5" name="Shape 1581"/>
            <p:cNvSpPr/>
            <p:nvPr/>
          </p:nvSpPr>
          <p:spPr>
            <a:xfrm>
              <a:off x="12086064" y="4621556"/>
              <a:ext cx="500818" cy="142923"/>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6" name="Shape 1582"/>
            <p:cNvSpPr/>
            <p:nvPr/>
          </p:nvSpPr>
          <p:spPr>
            <a:xfrm>
              <a:off x="11590411" y="3981785"/>
              <a:ext cx="533517" cy="626318"/>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7" name="Shape 1583"/>
            <p:cNvSpPr/>
            <p:nvPr/>
          </p:nvSpPr>
          <p:spPr>
            <a:xfrm>
              <a:off x="10773312" y="3771795"/>
              <a:ext cx="115056" cy="173323"/>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8" name="Shape 1584"/>
            <p:cNvSpPr/>
            <p:nvPr/>
          </p:nvSpPr>
          <p:spPr>
            <a:xfrm>
              <a:off x="10407517" y="3961106"/>
              <a:ext cx="30538" cy="37553"/>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59" name="Shape 1585"/>
            <p:cNvSpPr/>
            <p:nvPr/>
          </p:nvSpPr>
          <p:spPr>
            <a:xfrm>
              <a:off x="10402441" y="4035787"/>
              <a:ext cx="32564" cy="30460"/>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0" name="Shape 1586"/>
            <p:cNvSpPr/>
            <p:nvPr/>
          </p:nvSpPr>
          <p:spPr>
            <a:xfrm>
              <a:off x="10368840" y="3914344"/>
              <a:ext cx="28470" cy="30772"/>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1" name="Shape 1587"/>
            <p:cNvSpPr/>
            <p:nvPr/>
          </p:nvSpPr>
          <p:spPr>
            <a:xfrm>
              <a:off x="9219456" y="2811057"/>
              <a:ext cx="33779" cy="47122"/>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2" name="Shape 1588"/>
            <p:cNvSpPr/>
            <p:nvPr/>
          </p:nvSpPr>
          <p:spPr>
            <a:xfrm>
              <a:off x="8297539" y="2325168"/>
              <a:ext cx="101608" cy="67215"/>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3" name="Shape 1589"/>
            <p:cNvSpPr/>
            <p:nvPr/>
          </p:nvSpPr>
          <p:spPr>
            <a:xfrm>
              <a:off x="6323210" y="511780"/>
              <a:ext cx="3087059" cy="1798284"/>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4" name="Shape 1590"/>
            <p:cNvSpPr/>
            <p:nvPr/>
          </p:nvSpPr>
          <p:spPr>
            <a:xfrm>
              <a:off x="8768601" y="271047"/>
              <a:ext cx="466393" cy="271678"/>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5" name="Shape 1591"/>
            <p:cNvSpPr/>
            <p:nvPr/>
          </p:nvSpPr>
          <p:spPr>
            <a:xfrm>
              <a:off x="7251716" y="119074"/>
              <a:ext cx="541364" cy="207047"/>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6" name="Shape 1592"/>
            <p:cNvSpPr/>
            <p:nvPr/>
          </p:nvSpPr>
          <p:spPr>
            <a:xfrm>
              <a:off x="5962070" y="728671"/>
              <a:ext cx="345692" cy="141582"/>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7" name="Shape 1593"/>
            <p:cNvSpPr/>
            <p:nvPr/>
          </p:nvSpPr>
          <p:spPr>
            <a:xfrm>
              <a:off x="6564771" y="535014"/>
              <a:ext cx="62409" cy="30298"/>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8" name="Shape 1594"/>
            <p:cNvSpPr/>
            <p:nvPr/>
          </p:nvSpPr>
          <p:spPr>
            <a:xfrm>
              <a:off x="6582239" y="892638"/>
              <a:ext cx="53161" cy="34758"/>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69" name="Shape 1595"/>
            <p:cNvSpPr/>
            <p:nvPr/>
          </p:nvSpPr>
          <p:spPr>
            <a:xfrm>
              <a:off x="6588230" y="931149"/>
              <a:ext cx="32266" cy="24730"/>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0" name="Shape 1596"/>
            <p:cNvSpPr/>
            <p:nvPr/>
          </p:nvSpPr>
          <p:spPr>
            <a:xfrm>
              <a:off x="6355674" y="1274060"/>
              <a:ext cx="213873" cy="206907"/>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1" name="Shape 1597"/>
            <p:cNvSpPr/>
            <p:nvPr/>
          </p:nvSpPr>
          <p:spPr>
            <a:xfrm>
              <a:off x="6553064" y="1127553"/>
              <a:ext cx="312733" cy="410557"/>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2" name="Shape 1598"/>
            <p:cNvSpPr/>
            <p:nvPr/>
          </p:nvSpPr>
          <p:spPr>
            <a:xfrm>
              <a:off x="6602116" y="1308641"/>
              <a:ext cx="24729" cy="31969"/>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3" name="Shape 1599"/>
            <p:cNvSpPr/>
            <p:nvPr/>
          </p:nvSpPr>
          <p:spPr>
            <a:xfrm>
              <a:off x="6634795" y="1562731"/>
              <a:ext cx="26852" cy="24730"/>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4" name="Shape 1600"/>
            <p:cNvSpPr/>
            <p:nvPr/>
          </p:nvSpPr>
          <p:spPr>
            <a:xfrm>
              <a:off x="6673187" y="1571124"/>
              <a:ext cx="24729" cy="247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5" name="Shape 1601"/>
            <p:cNvSpPr/>
            <p:nvPr/>
          </p:nvSpPr>
          <p:spPr>
            <a:xfrm>
              <a:off x="6852111" y="2070930"/>
              <a:ext cx="59673" cy="69417"/>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6" name="Shape 1602"/>
            <p:cNvSpPr/>
            <p:nvPr/>
          </p:nvSpPr>
          <p:spPr>
            <a:xfrm>
              <a:off x="7166738" y="1922393"/>
              <a:ext cx="49390" cy="79206"/>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7" name="Shape 1603"/>
            <p:cNvSpPr/>
            <p:nvPr/>
          </p:nvSpPr>
          <p:spPr>
            <a:xfrm>
              <a:off x="7147448" y="2030647"/>
              <a:ext cx="67004" cy="117099"/>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8" name="Shape 1604"/>
            <p:cNvSpPr/>
            <p:nvPr/>
          </p:nvSpPr>
          <p:spPr>
            <a:xfrm>
              <a:off x="7351843" y="2188370"/>
              <a:ext cx="132204" cy="70981"/>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79" name="Shape 1605"/>
            <p:cNvSpPr/>
            <p:nvPr/>
          </p:nvSpPr>
          <p:spPr>
            <a:xfrm>
              <a:off x="7414624" y="2299244"/>
              <a:ext cx="29298" cy="25645"/>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0" name="Shape 1606"/>
            <p:cNvSpPr/>
            <p:nvPr/>
          </p:nvSpPr>
          <p:spPr>
            <a:xfrm>
              <a:off x="7869128" y="2324165"/>
              <a:ext cx="147121" cy="50908"/>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1" name="Shape 1607"/>
            <p:cNvSpPr/>
            <p:nvPr/>
          </p:nvSpPr>
          <p:spPr>
            <a:xfrm>
              <a:off x="7608818" y="1003561"/>
              <a:ext cx="48969" cy="41647"/>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2" name="Shape 1608"/>
            <p:cNvSpPr/>
            <p:nvPr/>
          </p:nvSpPr>
          <p:spPr>
            <a:xfrm>
              <a:off x="12310923" y="4917440"/>
              <a:ext cx="1998709" cy="1527119"/>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3" name="Shape 1609"/>
            <p:cNvSpPr/>
            <p:nvPr/>
          </p:nvSpPr>
          <p:spPr>
            <a:xfrm>
              <a:off x="13504298" y="6535763"/>
              <a:ext cx="187201" cy="15487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4" name="Shape 1610"/>
            <p:cNvSpPr/>
            <p:nvPr/>
          </p:nvSpPr>
          <p:spPr>
            <a:xfrm>
              <a:off x="14360317" y="6526607"/>
              <a:ext cx="509140" cy="318270"/>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5" name="Shape 1611"/>
            <p:cNvSpPr/>
            <p:nvPr/>
          </p:nvSpPr>
          <p:spPr>
            <a:xfrm>
              <a:off x="14939457" y="6209680"/>
              <a:ext cx="249061" cy="379533"/>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6" name="Shape 1612"/>
            <p:cNvSpPr/>
            <p:nvPr/>
          </p:nvSpPr>
          <p:spPr>
            <a:xfrm>
              <a:off x="14957449" y="5872745"/>
              <a:ext cx="24729" cy="42827"/>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7" name="Shape 1613"/>
            <p:cNvSpPr/>
            <p:nvPr/>
          </p:nvSpPr>
          <p:spPr>
            <a:xfrm>
              <a:off x="14903725" y="5335856"/>
              <a:ext cx="158713" cy="19642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8" name="Shape 1614"/>
            <p:cNvSpPr/>
            <p:nvPr/>
          </p:nvSpPr>
          <p:spPr>
            <a:xfrm>
              <a:off x="15125743" y="5122538"/>
              <a:ext cx="56825" cy="95682"/>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89" name="Shape 1615"/>
            <p:cNvSpPr/>
            <p:nvPr/>
          </p:nvSpPr>
          <p:spPr>
            <a:xfrm>
              <a:off x="14544327" y="4589226"/>
              <a:ext cx="69138" cy="97353"/>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0" name="Shape 1616"/>
            <p:cNvSpPr/>
            <p:nvPr/>
          </p:nvSpPr>
          <p:spPr>
            <a:xfrm>
              <a:off x="14635884" y="4664039"/>
              <a:ext cx="68928" cy="59691"/>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1" name="Shape 1617"/>
            <p:cNvSpPr/>
            <p:nvPr/>
          </p:nvSpPr>
          <p:spPr>
            <a:xfrm>
              <a:off x="14664760" y="4744572"/>
              <a:ext cx="56362" cy="58873"/>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2" name="Shape 1618"/>
            <p:cNvSpPr/>
            <p:nvPr/>
          </p:nvSpPr>
          <p:spPr>
            <a:xfrm>
              <a:off x="14734616" y="4718043"/>
              <a:ext cx="70647" cy="63658"/>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3" name="Shape 1619"/>
            <p:cNvSpPr/>
            <p:nvPr/>
          </p:nvSpPr>
          <p:spPr>
            <a:xfrm>
              <a:off x="14771132" y="4815672"/>
              <a:ext cx="56643" cy="36164"/>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4" name="Shape 1620"/>
            <p:cNvSpPr/>
            <p:nvPr/>
          </p:nvSpPr>
          <p:spPr>
            <a:xfrm>
              <a:off x="14838781" y="4763562"/>
              <a:ext cx="41490" cy="81809"/>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5" name="Shape 1621"/>
            <p:cNvSpPr/>
            <p:nvPr/>
          </p:nvSpPr>
          <p:spPr>
            <a:xfrm>
              <a:off x="14861362" y="4873104"/>
              <a:ext cx="36904" cy="31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6" name="Shape 1622"/>
            <p:cNvSpPr/>
            <p:nvPr/>
          </p:nvSpPr>
          <p:spPr>
            <a:xfrm>
              <a:off x="14384148" y="4434908"/>
              <a:ext cx="131549" cy="115174"/>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7" name="Shape 1623"/>
            <p:cNvSpPr/>
            <p:nvPr/>
          </p:nvSpPr>
          <p:spPr>
            <a:xfrm>
              <a:off x="14294628" y="4519660"/>
              <a:ext cx="174450" cy="140061"/>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8" name="Shape 1624"/>
            <p:cNvSpPr/>
            <p:nvPr/>
          </p:nvSpPr>
          <p:spPr>
            <a:xfrm>
              <a:off x="13401361" y="4320223"/>
              <a:ext cx="994232" cy="587560"/>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799" name="Shape 1625"/>
            <p:cNvSpPr/>
            <p:nvPr/>
          </p:nvSpPr>
          <p:spPr>
            <a:xfrm>
              <a:off x="13541257" y="3843463"/>
              <a:ext cx="27694" cy="34475"/>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00" name="Shape 1626"/>
            <p:cNvSpPr/>
            <p:nvPr/>
          </p:nvSpPr>
          <p:spPr>
            <a:xfrm>
              <a:off x="14026932" y="3369871"/>
              <a:ext cx="24729" cy="33061"/>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01" name="Shape 1627"/>
            <p:cNvSpPr/>
            <p:nvPr/>
          </p:nvSpPr>
          <p:spPr>
            <a:xfrm>
              <a:off x="13987229" y="3485328"/>
              <a:ext cx="27736" cy="47097"/>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02" name="Shape 1628"/>
            <p:cNvSpPr/>
            <p:nvPr/>
          </p:nvSpPr>
          <p:spPr>
            <a:xfrm>
              <a:off x="14750863" y="3872634"/>
              <a:ext cx="28820" cy="437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grpSp>
      <p:sp>
        <p:nvSpPr>
          <p:cNvPr id="1804" name="World Map Slide"/>
          <p:cNvSpPr txBox="1"/>
          <p:nvPr/>
        </p:nvSpPr>
        <p:spPr>
          <a:xfrm>
            <a:off x="11761041" y="2081677"/>
            <a:ext cx="485441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World Map Slide</a:t>
            </a:r>
          </a:p>
        </p:txBody>
      </p:sp>
      <p:sp>
        <p:nvSpPr>
          <p:cNvPr id="1805" name="Subtitle text information"/>
          <p:cNvSpPr txBox="1"/>
          <p:nvPr/>
        </p:nvSpPr>
        <p:spPr>
          <a:xfrm>
            <a:off x="12381196" y="2983257"/>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nvGrpSpPr>
          <p:cNvPr id="1808" name="Группа"/>
          <p:cNvGrpSpPr/>
          <p:nvPr/>
        </p:nvGrpSpPr>
        <p:grpSpPr>
          <a:xfrm>
            <a:off x="12683213" y="5646984"/>
            <a:ext cx="605677" cy="605677"/>
            <a:chOff x="0" y="0"/>
            <a:chExt cx="605676" cy="605676"/>
          </a:xfrm>
        </p:grpSpPr>
        <p:sp>
          <p:nvSpPr>
            <p:cNvPr id="1806" name="Кружок"/>
            <p:cNvSpPr/>
            <p:nvPr/>
          </p:nvSpPr>
          <p:spPr>
            <a:xfrm>
              <a:off x="0" y="0"/>
              <a:ext cx="605676" cy="6056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807" name="1"/>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1</a:t>
              </a:r>
            </a:p>
          </p:txBody>
        </p:sp>
      </p:grpSp>
      <p:grpSp>
        <p:nvGrpSpPr>
          <p:cNvPr id="1811" name="Группа"/>
          <p:cNvGrpSpPr/>
          <p:nvPr/>
        </p:nvGrpSpPr>
        <p:grpSpPr>
          <a:xfrm>
            <a:off x="18466193" y="9453650"/>
            <a:ext cx="605678" cy="605677"/>
            <a:chOff x="0" y="0"/>
            <a:chExt cx="605676" cy="605676"/>
          </a:xfrm>
        </p:grpSpPr>
        <p:sp>
          <p:nvSpPr>
            <p:cNvPr id="1809" name="Кружок"/>
            <p:cNvSpPr/>
            <p:nvPr/>
          </p:nvSpPr>
          <p:spPr>
            <a:xfrm>
              <a:off x="0" y="0"/>
              <a:ext cx="605676" cy="6056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1810" name="3"/>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3</a:t>
              </a:r>
            </a:p>
          </p:txBody>
        </p:sp>
      </p:grpSp>
      <p:grpSp>
        <p:nvGrpSpPr>
          <p:cNvPr id="1814" name="Группа"/>
          <p:cNvGrpSpPr/>
          <p:nvPr/>
        </p:nvGrpSpPr>
        <p:grpSpPr>
          <a:xfrm>
            <a:off x="6952445" y="5646984"/>
            <a:ext cx="605677" cy="605677"/>
            <a:chOff x="0" y="0"/>
            <a:chExt cx="605676" cy="605676"/>
          </a:xfrm>
        </p:grpSpPr>
        <p:sp>
          <p:nvSpPr>
            <p:cNvPr id="1812" name="Кружок"/>
            <p:cNvSpPr/>
            <p:nvPr/>
          </p:nvSpPr>
          <p:spPr>
            <a:xfrm>
              <a:off x="0" y="0"/>
              <a:ext cx="605676" cy="605676"/>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1813" name="6"/>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6</a:t>
              </a:r>
            </a:p>
          </p:txBody>
        </p:sp>
      </p:grpSp>
      <p:grpSp>
        <p:nvGrpSpPr>
          <p:cNvPr id="1817" name="Группа"/>
          <p:cNvGrpSpPr/>
          <p:nvPr/>
        </p:nvGrpSpPr>
        <p:grpSpPr>
          <a:xfrm>
            <a:off x="16317275" y="6718755"/>
            <a:ext cx="605677" cy="605678"/>
            <a:chOff x="0" y="0"/>
            <a:chExt cx="605676" cy="605676"/>
          </a:xfrm>
        </p:grpSpPr>
        <p:sp>
          <p:nvSpPr>
            <p:cNvPr id="1815" name="Кружок"/>
            <p:cNvSpPr/>
            <p:nvPr/>
          </p:nvSpPr>
          <p:spPr>
            <a:xfrm>
              <a:off x="0" y="0"/>
              <a:ext cx="605676" cy="6056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816" name="2"/>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2</a:t>
              </a:r>
            </a:p>
          </p:txBody>
        </p:sp>
      </p:grpSp>
      <p:grpSp>
        <p:nvGrpSpPr>
          <p:cNvPr id="1820" name="Группа"/>
          <p:cNvGrpSpPr/>
          <p:nvPr/>
        </p:nvGrpSpPr>
        <p:grpSpPr>
          <a:xfrm>
            <a:off x="14225909" y="4601285"/>
            <a:ext cx="605678" cy="605677"/>
            <a:chOff x="0" y="0"/>
            <a:chExt cx="605676" cy="605676"/>
          </a:xfrm>
        </p:grpSpPr>
        <p:sp>
          <p:nvSpPr>
            <p:cNvPr id="1818" name="Кружок"/>
            <p:cNvSpPr/>
            <p:nvPr/>
          </p:nvSpPr>
          <p:spPr>
            <a:xfrm>
              <a:off x="0" y="0"/>
              <a:ext cx="605676" cy="605676"/>
            </a:xfrm>
            <a:prstGeom prst="ellipse">
              <a:avLst/>
            </a:prstGeom>
            <a:solidFill>
              <a:schemeClr val="accent2"/>
            </a:solidFill>
            <a:ln w="12700" cap="flat">
              <a:noFill/>
              <a:miter lim="400000"/>
            </a:ln>
            <a:effectLst/>
          </p:spPr>
          <p:txBody>
            <a:bodyPr wrap="square" lIns="0" tIns="0" rIns="0" bIns="0" numCol="1" anchor="ctr">
              <a:noAutofit/>
            </a:bodyPr>
            <a:lstStyle/>
            <a:p>
              <a:endParaRPr dirty="0"/>
            </a:p>
          </p:txBody>
        </p:sp>
        <p:sp>
          <p:nvSpPr>
            <p:cNvPr id="1819" name="4"/>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4</a:t>
              </a:r>
            </a:p>
          </p:txBody>
        </p:sp>
      </p:grpSp>
      <p:grpSp>
        <p:nvGrpSpPr>
          <p:cNvPr id="1823" name="Группа"/>
          <p:cNvGrpSpPr/>
          <p:nvPr/>
        </p:nvGrpSpPr>
        <p:grpSpPr>
          <a:xfrm>
            <a:off x="8986170" y="5974332"/>
            <a:ext cx="605677" cy="605678"/>
            <a:chOff x="0" y="0"/>
            <a:chExt cx="605676" cy="605676"/>
          </a:xfrm>
        </p:grpSpPr>
        <p:sp>
          <p:nvSpPr>
            <p:cNvPr id="1821" name="Кружок"/>
            <p:cNvSpPr/>
            <p:nvPr/>
          </p:nvSpPr>
          <p:spPr>
            <a:xfrm>
              <a:off x="0" y="0"/>
              <a:ext cx="605676" cy="605676"/>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1822" name="5"/>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5</a:t>
              </a:r>
            </a:p>
          </p:txBody>
        </p:sp>
      </p:grpSp>
      <p:grpSp>
        <p:nvGrpSpPr>
          <p:cNvPr id="1826" name="Группа"/>
          <p:cNvGrpSpPr/>
          <p:nvPr/>
        </p:nvGrpSpPr>
        <p:grpSpPr>
          <a:xfrm>
            <a:off x="2001991" y="8949707"/>
            <a:ext cx="3069323" cy="3069323"/>
            <a:chOff x="-540465" y="-540465"/>
            <a:chExt cx="3069321" cy="3069321"/>
          </a:xfrm>
        </p:grpSpPr>
        <p:graphicFrame>
          <p:nvGraphicFramePr>
            <p:cNvPr id="1824" name="2D‑кольцевая диаграмма"/>
            <p:cNvGraphicFramePr/>
            <p:nvPr>
              <p:extLst>
                <p:ext uri="{D42A27DB-BD31-4B8C-83A1-F6EECF244321}">
                  <p14:modId xmlns:p14="http://schemas.microsoft.com/office/powerpoint/2010/main" val="1914953450"/>
                </p:ext>
              </p:extLst>
            </p:nvPr>
          </p:nvGraphicFramePr>
          <p:xfrm>
            <a:off x="-540466" y="-540466"/>
            <a:ext cx="3069322" cy="3069322"/>
          </p:xfrm>
          <a:graphic>
            <a:graphicData uri="http://schemas.openxmlformats.org/drawingml/2006/chart">
              <c:chart xmlns:c="http://schemas.openxmlformats.org/drawingml/2006/chart" xmlns:r="http://schemas.openxmlformats.org/officeDocument/2006/relationships" r:id="rId2"/>
            </a:graphicData>
          </a:graphic>
        </p:graphicFrame>
        <p:sp>
          <p:nvSpPr>
            <p:cNvPr id="1825" name="Рисунок 34"/>
            <p:cNvSpPr/>
            <p:nvPr/>
          </p:nvSpPr>
          <p:spPr>
            <a:xfrm>
              <a:off x="784752" y="808599"/>
              <a:ext cx="418886" cy="371192"/>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1868" name="Группа"/>
          <p:cNvGrpSpPr/>
          <p:nvPr/>
        </p:nvGrpSpPr>
        <p:grpSpPr>
          <a:xfrm>
            <a:off x="2015066" y="2765021"/>
            <a:ext cx="3043176" cy="5273845"/>
            <a:chOff x="0" y="0"/>
            <a:chExt cx="3043174" cy="5273844"/>
          </a:xfrm>
        </p:grpSpPr>
        <p:grpSp>
          <p:nvGrpSpPr>
            <p:cNvPr id="1845" name="Группа"/>
            <p:cNvGrpSpPr/>
            <p:nvPr/>
          </p:nvGrpSpPr>
          <p:grpSpPr>
            <a:xfrm>
              <a:off x="0" y="0"/>
              <a:ext cx="3043174" cy="5273844"/>
              <a:chOff x="0" y="0"/>
              <a:chExt cx="3043173" cy="5273843"/>
            </a:xfrm>
          </p:grpSpPr>
          <p:sp>
            <p:nvSpPr>
              <p:cNvPr id="1827" name="Прямоугольник"/>
              <p:cNvSpPr/>
              <p:nvPr/>
            </p:nvSpPr>
            <p:spPr>
              <a:xfrm>
                <a:off x="0" y="4639"/>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828" name="Прямоугольник"/>
              <p:cNvSpPr/>
              <p:nvPr/>
            </p:nvSpPr>
            <p:spPr>
              <a:xfrm>
                <a:off x="0" y="971150"/>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dirty="0"/>
              </a:p>
            </p:txBody>
          </p:sp>
          <p:sp>
            <p:nvSpPr>
              <p:cNvPr id="1829" name="Прямоугольник"/>
              <p:cNvSpPr/>
              <p:nvPr/>
            </p:nvSpPr>
            <p:spPr>
              <a:xfrm>
                <a:off x="0" y="1924587"/>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830" name="Прямоугольник"/>
              <p:cNvSpPr/>
              <p:nvPr/>
            </p:nvSpPr>
            <p:spPr>
              <a:xfrm>
                <a:off x="0" y="2875912"/>
                <a:ext cx="3043173"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831" name="Прямоугольник"/>
              <p:cNvSpPr/>
              <p:nvPr/>
            </p:nvSpPr>
            <p:spPr>
              <a:xfrm>
                <a:off x="0" y="3831875"/>
                <a:ext cx="3043173"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832" name="Прямоугольник"/>
              <p:cNvSpPr/>
              <p:nvPr/>
            </p:nvSpPr>
            <p:spPr>
              <a:xfrm>
                <a:off x="0" y="4792439"/>
                <a:ext cx="3043173" cy="4814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1833" name="Линия"/>
              <p:cNvSpPr/>
              <p:nvPr/>
            </p:nvSpPr>
            <p:spPr>
              <a:xfrm>
                <a:off x="0" y="0"/>
                <a:ext cx="3043173"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4" name="Линия"/>
              <p:cNvSpPr/>
              <p:nvPr/>
            </p:nvSpPr>
            <p:spPr>
              <a:xfrm>
                <a:off x="0" y="5257800"/>
                <a:ext cx="3043173"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5" name="Линия"/>
              <p:cNvSpPr/>
              <p:nvPr/>
            </p:nvSpPr>
            <p:spPr>
              <a:xfrm>
                <a:off x="0" y="477981"/>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6" name="Линия"/>
              <p:cNvSpPr/>
              <p:nvPr/>
            </p:nvSpPr>
            <p:spPr>
              <a:xfrm>
                <a:off x="0" y="955963"/>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7" name="Линия"/>
              <p:cNvSpPr/>
              <p:nvPr/>
            </p:nvSpPr>
            <p:spPr>
              <a:xfrm>
                <a:off x="0" y="1433945"/>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8" name="Линия"/>
              <p:cNvSpPr/>
              <p:nvPr/>
            </p:nvSpPr>
            <p:spPr>
              <a:xfrm>
                <a:off x="0" y="1911927"/>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39" name="Линия"/>
              <p:cNvSpPr/>
              <p:nvPr/>
            </p:nvSpPr>
            <p:spPr>
              <a:xfrm>
                <a:off x="0" y="2389908"/>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40" name="Линия"/>
              <p:cNvSpPr/>
              <p:nvPr/>
            </p:nvSpPr>
            <p:spPr>
              <a:xfrm>
                <a:off x="0" y="2867891"/>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41" name="Линия"/>
              <p:cNvSpPr/>
              <p:nvPr/>
            </p:nvSpPr>
            <p:spPr>
              <a:xfrm>
                <a:off x="0" y="3345872"/>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42" name="Линия"/>
              <p:cNvSpPr/>
              <p:nvPr/>
            </p:nvSpPr>
            <p:spPr>
              <a:xfrm>
                <a:off x="0" y="3823854"/>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43" name="Линия"/>
              <p:cNvSpPr/>
              <p:nvPr/>
            </p:nvSpPr>
            <p:spPr>
              <a:xfrm>
                <a:off x="0" y="4301835"/>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1844" name="Линия"/>
              <p:cNvSpPr/>
              <p:nvPr/>
            </p:nvSpPr>
            <p:spPr>
              <a:xfrm>
                <a:off x="0" y="4779818"/>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1846" name="1. Lorem ipsum dolor"/>
            <p:cNvSpPr txBox="1"/>
            <p:nvPr/>
          </p:nvSpPr>
          <p:spPr>
            <a:xfrm>
              <a:off x="67733" y="58504"/>
              <a:ext cx="2907706" cy="3694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a:t>
              </a:r>
              <a:r>
                <a:rPr dirty="0"/>
                <a:t> Lorem ipsum dolor</a:t>
              </a:r>
            </a:p>
          </p:txBody>
        </p:sp>
        <p:sp>
          <p:nvSpPr>
            <p:cNvPr id="1847" name="2. Lorem ipsum dolor"/>
            <p:cNvSpPr txBox="1"/>
            <p:nvPr/>
          </p:nvSpPr>
          <p:spPr>
            <a:xfrm>
              <a:off x="67733" y="517302"/>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2. </a:t>
              </a:r>
              <a:r>
                <a:rPr dirty="0"/>
                <a:t>Lorem ipsum dolor</a:t>
              </a:r>
            </a:p>
          </p:txBody>
        </p:sp>
        <p:sp>
          <p:nvSpPr>
            <p:cNvPr id="1848" name="3. Lorem ipsum dolor"/>
            <p:cNvSpPr txBox="1"/>
            <p:nvPr/>
          </p:nvSpPr>
          <p:spPr>
            <a:xfrm>
              <a:off x="67733" y="997004"/>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3.</a:t>
              </a:r>
              <a:r>
                <a:rPr dirty="0"/>
                <a:t> Lorem ipsum dolor</a:t>
              </a:r>
            </a:p>
          </p:txBody>
        </p:sp>
        <p:sp>
          <p:nvSpPr>
            <p:cNvPr id="1849" name="4. Lorem ipsum dolor"/>
            <p:cNvSpPr txBox="1"/>
            <p:nvPr/>
          </p:nvSpPr>
          <p:spPr>
            <a:xfrm>
              <a:off x="67733" y="1460664"/>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4.</a:t>
              </a:r>
              <a:r>
                <a:t> Lorem ipsum dolor</a:t>
              </a:r>
            </a:p>
          </p:txBody>
        </p:sp>
        <p:sp>
          <p:nvSpPr>
            <p:cNvPr id="1850" name="5. Lorem ipsum dolor"/>
            <p:cNvSpPr txBox="1"/>
            <p:nvPr/>
          </p:nvSpPr>
          <p:spPr>
            <a:xfrm>
              <a:off x="67733" y="1940366"/>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5.</a:t>
              </a:r>
              <a:r>
                <a:t> Lorem ipsum dolor</a:t>
              </a:r>
            </a:p>
          </p:txBody>
        </p:sp>
        <p:sp>
          <p:nvSpPr>
            <p:cNvPr id="1851" name="6. Lorem ipsum dolor"/>
            <p:cNvSpPr txBox="1"/>
            <p:nvPr/>
          </p:nvSpPr>
          <p:spPr>
            <a:xfrm>
              <a:off x="67733" y="2420068"/>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6. </a:t>
              </a:r>
              <a:r>
                <a:t>Lorem ipsum dolor</a:t>
              </a:r>
            </a:p>
          </p:txBody>
        </p:sp>
        <p:sp>
          <p:nvSpPr>
            <p:cNvPr id="1852" name="7. Lorem ipsum dolor"/>
            <p:cNvSpPr txBox="1"/>
            <p:nvPr/>
          </p:nvSpPr>
          <p:spPr>
            <a:xfrm>
              <a:off x="67733" y="2899769"/>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7.</a:t>
              </a:r>
              <a:r>
                <a:t> Lorem ipsum dolor</a:t>
              </a:r>
            </a:p>
          </p:txBody>
        </p:sp>
        <p:sp>
          <p:nvSpPr>
            <p:cNvPr id="1853" name="8. Lorem ipsum dolor"/>
            <p:cNvSpPr txBox="1"/>
            <p:nvPr/>
          </p:nvSpPr>
          <p:spPr>
            <a:xfrm>
              <a:off x="67733" y="3379471"/>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8.</a:t>
              </a:r>
              <a:r>
                <a:t> Lorem ipsum dolor</a:t>
              </a:r>
            </a:p>
          </p:txBody>
        </p:sp>
        <p:sp>
          <p:nvSpPr>
            <p:cNvPr id="1854" name="9. Lorem ipsum dolor"/>
            <p:cNvSpPr txBox="1"/>
            <p:nvPr/>
          </p:nvSpPr>
          <p:spPr>
            <a:xfrm>
              <a:off x="67733" y="3859173"/>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9. </a:t>
              </a:r>
              <a:r>
                <a:t>Lorem ipsum dolor</a:t>
              </a:r>
            </a:p>
          </p:txBody>
        </p:sp>
        <p:sp>
          <p:nvSpPr>
            <p:cNvPr id="1855" name="10. Lorem ipsum dolor"/>
            <p:cNvSpPr txBox="1"/>
            <p:nvPr/>
          </p:nvSpPr>
          <p:spPr>
            <a:xfrm>
              <a:off x="67733" y="4338875"/>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10. </a:t>
              </a:r>
              <a:r>
                <a:t>Lorem ipsum dolor</a:t>
              </a:r>
            </a:p>
          </p:txBody>
        </p:sp>
        <p:sp>
          <p:nvSpPr>
            <p:cNvPr id="1856" name="11. Lorem ipsum dolor"/>
            <p:cNvSpPr txBox="1"/>
            <p:nvPr/>
          </p:nvSpPr>
          <p:spPr>
            <a:xfrm>
              <a:off x="67733" y="4818573"/>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11. </a:t>
              </a:r>
              <a:r>
                <a:rPr dirty="0"/>
                <a:t>Lorem ipsum dolor</a:t>
              </a:r>
            </a:p>
          </p:txBody>
        </p:sp>
        <p:sp>
          <p:nvSpPr>
            <p:cNvPr id="1857" name="Рисунок 48"/>
            <p:cNvSpPr/>
            <p:nvPr/>
          </p:nvSpPr>
          <p:spPr>
            <a:xfrm rot="10800000">
              <a:off x="2749200" y="177661"/>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58" name="Рисунок 48"/>
            <p:cNvSpPr/>
            <p:nvPr/>
          </p:nvSpPr>
          <p:spPr>
            <a:xfrm rot="10800000">
              <a:off x="2749200" y="657204"/>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59" name="Рисунок 48"/>
            <p:cNvSpPr/>
            <p:nvPr/>
          </p:nvSpPr>
          <p:spPr>
            <a:xfrm rot="10800000">
              <a:off x="2749200" y="1616289"/>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0" name="Рисунок 48"/>
            <p:cNvSpPr/>
            <p:nvPr/>
          </p:nvSpPr>
          <p:spPr>
            <a:xfrm rot="10800000">
              <a:off x="2749200" y="2095832"/>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1" name="Рисунок 48"/>
            <p:cNvSpPr/>
            <p:nvPr/>
          </p:nvSpPr>
          <p:spPr>
            <a:xfrm rot="10800000">
              <a:off x="2749200" y="2575375"/>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2" name="Рисунок 48"/>
            <p:cNvSpPr/>
            <p:nvPr/>
          </p:nvSpPr>
          <p:spPr>
            <a:xfrm rot="10800000">
              <a:off x="2749200" y="3054918"/>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3" name="Рисунок 48"/>
            <p:cNvSpPr/>
            <p:nvPr/>
          </p:nvSpPr>
          <p:spPr>
            <a:xfrm rot="10800000">
              <a:off x="2749200" y="4014003"/>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4" name="Рисунок 48"/>
            <p:cNvSpPr/>
            <p:nvPr/>
          </p:nvSpPr>
          <p:spPr>
            <a:xfrm>
              <a:off x="2749200" y="1136746"/>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5" name="Рисунок 48"/>
            <p:cNvSpPr/>
            <p:nvPr/>
          </p:nvSpPr>
          <p:spPr>
            <a:xfrm>
              <a:off x="2749200" y="3534460"/>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6" name="Рисунок 48"/>
            <p:cNvSpPr/>
            <p:nvPr/>
          </p:nvSpPr>
          <p:spPr>
            <a:xfrm>
              <a:off x="2749200" y="4493546"/>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1867" name="Рисунок 48"/>
            <p:cNvSpPr/>
            <p:nvPr/>
          </p:nvSpPr>
          <p:spPr>
            <a:xfrm>
              <a:off x="2749200" y="4973089"/>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1871" name="Группа"/>
          <p:cNvGrpSpPr/>
          <p:nvPr/>
        </p:nvGrpSpPr>
        <p:grpSpPr>
          <a:xfrm>
            <a:off x="9875168" y="10181531"/>
            <a:ext cx="605677" cy="605677"/>
            <a:chOff x="0" y="0"/>
            <a:chExt cx="605676" cy="605676"/>
          </a:xfrm>
        </p:grpSpPr>
        <p:sp>
          <p:nvSpPr>
            <p:cNvPr id="1869" name="Кружок"/>
            <p:cNvSpPr/>
            <p:nvPr/>
          </p:nvSpPr>
          <p:spPr>
            <a:xfrm>
              <a:off x="0" y="0"/>
              <a:ext cx="605676" cy="6056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870" name="7"/>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7</a:t>
              </a:r>
            </a:p>
          </p:txBody>
        </p:sp>
      </p:grpSp>
      <p:grpSp>
        <p:nvGrpSpPr>
          <p:cNvPr id="1874" name="Группа"/>
          <p:cNvGrpSpPr/>
          <p:nvPr/>
        </p:nvGrpSpPr>
        <p:grpSpPr>
          <a:xfrm>
            <a:off x="19783038" y="5002183"/>
            <a:ext cx="605678" cy="605678"/>
            <a:chOff x="0" y="0"/>
            <a:chExt cx="605676" cy="605676"/>
          </a:xfrm>
        </p:grpSpPr>
        <p:sp>
          <p:nvSpPr>
            <p:cNvPr id="1872" name="Кружок"/>
            <p:cNvSpPr/>
            <p:nvPr/>
          </p:nvSpPr>
          <p:spPr>
            <a:xfrm>
              <a:off x="0" y="0"/>
              <a:ext cx="605676" cy="6056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1873" name="8"/>
            <p:cNvSpPr txBox="1"/>
            <p:nvPr/>
          </p:nvSpPr>
          <p:spPr>
            <a:xfrm>
              <a:off x="82429"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8</a:t>
              </a:r>
            </a:p>
          </p:txBody>
        </p:sp>
      </p:grpSp>
      <p:grpSp>
        <p:nvGrpSpPr>
          <p:cNvPr id="1877" name="Группа"/>
          <p:cNvGrpSpPr/>
          <p:nvPr/>
        </p:nvGrpSpPr>
        <p:grpSpPr>
          <a:xfrm>
            <a:off x="10768218" y="8919799"/>
            <a:ext cx="605678" cy="605678"/>
            <a:chOff x="0" y="0"/>
            <a:chExt cx="605676" cy="605676"/>
          </a:xfrm>
        </p:grpSpPr>
        <p:sp>
          <p:nvSpPr>
            <p:cNvPr id="1875" name="Кружок"/>
            <p:cNvSpPr/>
            <p:nvPr/>
          </p:nvSpPr>
          <p:spPr>
            <a:xfrm>
              <a:off x="0" y="0"/>
              <a:ext cx="605676" cy="6056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1876" name="9"/>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9</a:t>
              </a:r>
            </a:p>
          </p:txBody>
        </p:sp>
      </p:grpSp>
      <p:grpSp>
        <p:nvGrpSpPr>
          <p:cNvPr id="1880" name="Группа"/>
          <p:cNvGrpSpPr/>
          <p:nvPr/>
        </p:nvGrpSpPr>
        <p:grpSpPr>
          <a:xfrm>
            <a:off x="18968076" y="6410473"/>
            <a:ext cx="605677" cy="605677"/>
            <a:chOff x="0" y="0"/>
            <a:chExt cx="605676" cy="605676"/>
          </a:xfrm>
        </p:grpSpPr>
        <p:sp>
          <p:nvSpPr>
            <p:cNvPr id="1878" name="Кружок"/>
            <p:cNvSpPr/>
            <p:nvPr/>
          </p:nvSpPr>
          <p:spPr>
            <a:xfrm>
              <a:off x="0" y="0"/>
              <a:ext cx="605676" cy="6056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1879" name="10"/>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10</a:t>
              </a:r>
            </a:p>
          </p:txBody>
        </p:sp>
      </p:grpSp>
      <p:grpSp>
        <p:nvGrpSpPr>
          <p:cNvPr id="1883" name="Группа"/>
          <p:cNvGrpSpPr/>
          <p:nvPr/>
        </p:nvGrpSpPr>
        <p:grpSpPr>
          <a:xfrm>
            <a:off x="20031895" y="8919799"/>
            <a:ext cx="605677" cy="605678"/>
            <a:chOff x="0" y="0"/>
            <a:chExt cx="605676" cy="605676"/>
          </a:xfrm>
        </p:grpSpPr>
        <p:sp>
          <p:nvSpPr>
            <p:cNvPr id="1881" name="Кружок"/>
            <p:cNvSpPr/>
            <p:nvPr/>
          </p:nvSpPr>
          <p:spPr>
            <a:xfrm>
              <a:off x="0" y="0"/>
              <a:ext cx="605676" cy="605676"/>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1882" name="11"/>
            <p:cNvSpPr txBox="1"/>
            <p:nvPr/>
          </p:nvSpPr>
          <p:spPr>
            <a:xfrm>
              <a:off x="63768" y="92509"/>
              <a:ext cx="478139"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FFFFF"/>
                  </a:solidFill>
                  <a:latin typeface="OpenSans-Bold"/>
                  <a:ea typeface="OpenSans-Bold"/>
                  <a:cs typeface="OpenSans-Bold"/>
                  <a:sym typeface="OpenSans-Bold"/>
                </a:defRPr>
              </a:lvl1pPr>
            </a:lstStyle>
            <a:p>
              <a:r>
                <a:rPr dirty="0"/>
                <a:t>11</a:t>
              </a:r>
            </a:p>
          </p:txBody>
        </p:sp>
      </p:grpSp>
      <p:sp>
        <p:nvSpPr>
          <p:cNvPr id="1884" name="Top Name"/>
          <p:cNvSpPr txBox="1"/>
          <p:nvPr/>
        </p:nvSpPr>
        <p:spPr>
          <a:xfrm>
            <a:off x="1975904" y="1951031"/>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Name</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1886" name="Сквиркл"/>
          <p:cNvSpPr/>
          <p:nvPr/>
        </p:nvSpPr>
        <p:spPr>
          <a:xfrm>
            <a:off x="1593056" y="1478119"/>
            <a:ext cx="6508240" cy="4667549"/>
          </a:xfrm>
          <a:prstGeom prst="roundRect">
            <a:avLst>
              <a:gd name="adj" fmla="val 1771"/>
            </a:avLst>
          </a:prstGeom>
          <a:solidFill>
            <a:srgbClr val="FFFFFF"/>
          </a:solidFill>
          <a:ln w="12700">
            <a:miter lim="400000"/>
          </a:ln>
        </p:spPr>
        <p:txBody>
          <a:bodyPr lIns="0" tIns="0" rIns="0" bIns="0" anchor="ctr"/>
          <a:lstStyle/>
          <a:p>
            <a:endParaRPr/>
          </a:p>
        </p:txBody>
      </p:sp>
      <p:sp>
        <p:nvSpPr>
          <p:cNvPr id="1887" name="Сквиркл"/>
          <p:cNvSpPr/>
          <p:nvPr/>
        </p:nvSpPr>
        <p:spPr>
          <a:xfrm>
            <a:off x="8268616" y="1470433"/>
            <a:ext cx="14508074"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1888" name="Сквиркл"/>
          <p:cNvSpPr/>
          <p:nvPr/>
        </p:nvSpPr>
        <p:spPr>
          <a:xfrm>
            <a:off x="1593056" y="6324153"/>
            <a:ext cx="6505720" cy="5896015"/>
          </a:xfrm>
          <a:prstGeom prst="roundRect">
            <a:avLst>
              <a:gd name="adj" fmla="val 1470"/>
            </a:avLst>
          </a:prstGeom>
          <a:solidFill>
            <a:srgbClr val="FFFFFF"/>
          </a:solidFill>
          <a:ln w="12700">
            <a:miter lim="400000"/>
          </a:ln>
        </p:spPr>
        <p:txBody>
          <a:bodyPr lIns="0" tIns="0" rIns="0" bIns="0" anchor="ctr"/>
          <a:lstStyle/>
          <a:p>
            <a:endParaRPr/>
          </a:p>
        </p:txBody>
      </p:sp>
      <p:sp>
        <p:nvSpPr>
          <p:cNvPr id="1889" name="Сквиркл"/>
          <p:cNvSpPr/>
          <p:nvPr/>
        </p:nvSpPr>
        <p:spPr>
          <a:xfrm>
            <a:off x="8264566" y="8748569"/>
            <a:ext cx="14514406" cy="3471599"/>
          </a:xfrm>
          <a:prstGeom prst="roundRect">
            <a:avLst>
              <a:gd name="adj" fmla="val 2381"/>
            </a:avLst>
          </a:prstGeom>
          <a:solidFill>
            <a:srgbClr val="FFFFFF"/>
          </a:solidFill>
          <a:ln w="12700">
            <a:miter lim="400000"/>
          </a:ln>
        </p:spPr>
        <p:txBody>
          <a:bodyPr lIns="0" tIns="0" rIns="0" bIns="0" anchor="ctr"/>
          <a:lstStyle/>
          <a:p>
            <a:endParaRPr/>
          </a:p>
        </p:txBody>
      </p:sp>
      <p:grpSp>
        <p:nvGrpSpPr>
          <p:cNvPr id="2033" name="Группа"/>
          <p:cNvGrpSpPr/>
          <p:nvPr/>
        </p:nvGrpSpPr>
        <p:grpSpPr>
          <a:xfrm>
            <a:off x="2211786" y="3129459"/>
            <a:ext cx="5270781" cy="2537509"/>
            <a:chOff x="0" y="0"/>
            <a:chExt cx="5270780" cy="2537508"/>
          </a:xfrm>
        </p:grpSpPr>
        <p:sp>
          <p:nvSpPr>
            <p:cNvPr id="1890" name="Shape 1486"/>
            <p:cNvSpPr/>
            <p:nvPr/>
          </p:nvSpPr>
          <p:spPr>
            <a:xfrm>
              <a:off x="0" y="164142"/>
              <a:ext cx="1517292" cy="1175735"/>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1" name="Shape 1487"/>
            <p:cNvSpPr/>
            <p:nvPr/>
          </p:nvSpPr>
          <p:spPr>
            <a:xfrm>
              <a:off x="832917" y="118676"/>
              <a:ext cx="255072" cy="91964"/>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2" name="Shape 1488"/>
            <p:cNvSpPr/>
            <p:nvPr/>
          </p:nvSpPr>
          <p:spPr>
            <a:xfrm>
              <a:off x="1108153" y="193032"/>
              <a:ext cx="44221" cy="21972"/>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3" name="Shape 1489"/>
            <p:cNvSpPr/>
            <p:nvPr/>
          </p:nvSpPr>
          <p:spPr>
            <a:xfrm>
              <a:off x="1124526" y="124409"/>
              <a:ext cx="79088" cy="40358"/>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4" name="Shape 1490"/>
            <p:cNvSpPr/>
            <p:nvPr/>
          </p:nvSpPr>
          <p:spPr>
            <a:xfrm>
              <a:off x="1209596" y="124163"/>
              <a:ext cx="61523" cy="26890"/>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5" name="Shape 1491"/>
            <p:cNvSpPr/>
            <p:nvPr/>
          </p:nvSpPr>
          <p:spPr>
            <a:xfrm>
              <a:off x="1293294" y="89630"/>
              <a:ext cx="151675" cy="34755"/>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6" name="Shape 1492"/>
            <p:cNvSpPr/>
            <p:nvPr/>
          </p:nvSpPr>
          <p:spPr>
            <a:xfrm>
              <a:off x="1364442" y="0"/>
              <a:ext cx="347512" cy="98526"/>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7" name="Shape 1493"/>
            <p:cNvSpPr/>
            <p:nvPr/>
          </p:nvSpPr>
          <p:spPr>
            <a:xfrm>
              <a:off x="1573785" y="2900"/>
              <a:ext cx="676790" cy="346947"/>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8" name="Shape 1494"/>
            <p:cNvSpPr/>
            <p:nvPr/>
          </p:nvSpPr>
          <p:spPr>
            <a:xfrm>
              <a:off x="1263040" y="129823"/>
              <a:ext cx="278468" cy="193526"/>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899" name="Shape 1495"/>
            <p:cNvSpPr/>
            <p:nvPr/>
          </p:nvSpPr>
          <p:spPr>
            <a:xfrm>
              <a:off x="1204458" y="266269"/>
              <a:ext cx="70459" cy="33165"/>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0" name="Shape 1496"/>
            <p:cNvSpPr/>
            <p:nvPr/>
          </p:nvSpPr>
          <p:spPr>
            <a:xfrm>
              <a:off x="1430134" y="516898"/>
              <a:ext cx="100479" cy="79907"/>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1" name="Shape 1497"/>
            <p:cNvSpPr/>
            <p:nvPr/>
          </p:nvSpPr>
          <p:spPr>
            <a:xfrm>
              <a:off x="1244188" y="851186"/>
              <a:ext cx="22615" cy="16535"/>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2" name="Shape 1498"/>
            <p:cNvSpPr/>
            <p:nvPr/>
          </p:nvSpPr>
          <p:spPr>
            <a:xfrm>
              <a:off x="865541" y="1044685"/>
              <a:ext cx="176247" cy="63040"/>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3" name="Shape 1499"/>
            <p:cNvSpPr/>
            <p:nvPr/>
          </p:nvSpPr>
          <p:spPr>
            <a:xfrm>
              <a:off x="1019119" y="1108497"/>
              <a:ext cx="116685" cy="36498"/>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4" name="Shape 1500"/>
            <p:cNvSpPr/>
            <p:nvPr/>
          </p:nvSpPr>
          <p:spPr>
            <a:xfrm>
              <a:off x="956385" y="1130080"/>
              <a:ext cx="38184" cy="16069"/>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5" name="Shape 1501"/>
            <p:cNvSpPr/>
            <p:nvPr/>
          </p:nvSpPr>
          <p:spPr>
            <a:xfrm>
              <a:off x="1153609" y="1129516"/>
              <a:ext cx="29423" cy="15473"/>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6" name="Shape 1502"/>
            <p:cNvSpPr/>
            <p:nvPr/>
          </p:nvSpPr>
          <p:spPr>
            <a:xfrm>
              <a:off x="1063852" y="1047197"/>
              <a:ext cx="25534" cy="15542"/>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7" name="Shape 1503"/>
            <p:cNvSpPr/>
            <p:nvPr/>
          </p:nvSpPr>
          <p:spPr>
            <a:xfrm>
              <a:off x="1032530" y="1062795"/>
              <a:ext cx="20973" cy="10070"/>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8" name="Shape 1504"/>
            <p:cNvSpPr/>
            <p:nvPr/>
          </p:nvSpPr>
          <p:spPr>
            <a:xfrm>
              <a:off x="977548" y="993374"/>
              <a:ext cx="14863" cy="27631"/>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09" name="Shape 1505"/>
            <p:cNvSpPr/>
            <p:nvPr/>
          </p:nvSpPr>
          <p:spPr>
            <a:xfrm>
              <a:off x="978774" y="967628"/>
              <a:ext cx="17760" cy="18061"/>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0" name="Shape 1506"/>
            <p:cNvSpPr/>
            <p:nvPr/>
          </p:nvSpPr>
          <p:spPr>
            <a:xfrm>
              <a:off x="1002824" y="968456"/>
              <a:ext cx="13234" cy="19041"/>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1" name="Shape 1507"/>
            <p:cNvSpPr/>
            <p:nvPr/>
          </p:nvSpPr>
          <p:spPr>
            <a:xfrm>
              <a:off x="990437" y="989903"/>
              <a:ext cx="15166" cy="8582"/>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2" name="Shape 1508"/>
            <p:cNvSpPr/>
            <p:nvPr/>
          </p:nvSpPr>
          <p:spPr>
            <a:xfrm>
              <a:off x="1027083" y="1016036"/>
              <a:ext cx="8583" cy="13022"/>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3" name="Shape 1509"/>
            <p:cNvSpPr/>
            <p:nvPr/>
          </p:nvSpPr>
          <p:spPr>
            <a:xfrm>
              <a:off x="1029358" y="1036814"/>
              <a:ext cx="13121" cy="8588"/>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4" name="Shape 1510"/>
            <p:cNvSpPr/>
            <p:nvPr/>
          </p:nvSpPr>
          <p:spPr>
            <a:xfrm>
              <a:off x="898867" y="1107746"/>
              <a:ext cx="16624" cy="11096"/>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5" name="Shape 1511"/>
            <p:cNvSpPr/>
            <p:nvPr/>
          </p:nvSpPr>
          <p:spPr>
            <a:xfrm>
              <a:off x="1192022" y="1126154"/>
              <a:ext cx="17635" cy="10676"/>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6" name="Shape 1512"/>
            <p:cNvSpPr/>
            <p:nvPr/>
          </p:nvSpPr>
          <p:spPr>
            <a:xfrm>
              <a:off x="1185399" y="1142711"/>
              <a:ext cx="14926" cy="9986"/>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7" name="Shape 1513"/>
            <p:cNvSpPr/>
            <p:nvPr/>
          </p:nvSpPr>
          <p:spPr>
            <a:xfrm>
              <a:off x="1217752" y="1154315"/>
              <a:ext cx="18796" cy="12007"/>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8" name="Shape 1514"/>
            <p:cNvSpPr/>
            <p:nvPr/>
          </p:nvSpPr>
          <p:spPr>
            <a:xfrm>
              <a:off x="1239215" y="1145060"/>
              <a:ext cx="11690" cy="12339"/>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19" name="Shape 1515"/>
            <p:cNvSpPr/>
            <p:nvPr/>
          </p:nvSpPr>
          <p:spPr>
            <a:xfrm>
              <a:off x="1214335" y="1129802"/>
              <a:ext cx="8583" cy="8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0" name="Shape 1516"/>
            <p:cNvSpPr/>
            <p:nvPr/>
          </p:nvSpPr>
          <p:spPr>
            <a:xfrm>
              <a:off x="1258669" y="1146167"/>
              <a:ext cx="13228" cy="12488"/>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1" name="Shape 1517"/>
            <p:cNvSpPr/>
            <p:nvPr/>
          </p:nvSpPr>
          <p:spPr>
            <a:xfrm>
              <a:off x="1244621" y="1166359"/>
              <a:ext cx="8582" cy="8582"/>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2" name="Shape 1518"/>
            <p:cNvSpPr/>
            <p:nvPr/>
          </p:nvSpPr>
          <p:spPr>
            <a:xfrm>
              <a:off x="1260509" y="1167282"/>
              <a:ext cx="10926" cy="17637"/>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3" name="Shape 1519"/>
            <p:cNvSpPr/>
            <p:nvPr/>
          </p:nvSpPr>
          <p:spPr>
            <a:xfrm>
              <a:off x="1266606" y="1187807"/>
              <a:ext cx="9734" cy="9164"/>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4" name="Shape 1520"/>
            <p:cNvSpPr/>
            <p:nvPr/>
          </p:nvSpPr>
          <p:spPr>
            <a:xfrm>
              <a:off x="1117263" y="1239944"/>
              <a:ext cx="13021" cy="17998"/>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5" name="Shape 1521"/>
            <p:cNvSpPr/>
            <p:nvPr/>
          </p:nvSpPr>
          <p:spPr>
            <a:xfrm>
              <a:off x="1097342" y="1238903"/>
              <a:ext cx="9206" cy="15484"/>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6" name="Shape 1522"/>
            <p:cNvSpPr/>
            <p:nvPr/>
          </p:nvSpPr>
          <p:spPr>
            <a:xfrm>
              <a:off x="1273326" y="1204368"/>
              <a:ext cx="10523" cy="9800"/>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7" name="Shape 1523"/>
            <p:cNvSpPr/>
            <p:nvPr/>
          </p:nvSpPr>
          <p:spPr>
            <a:xfrm>
              <a:off x="1261744" y="1220080"/>
              <a:ext cx="8582" cy="12418"/>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8" name="Shape 1524"/>
            <p:cNvSpPr/>
            <p:nvPr/>
          </p:nvSpPr>
          <p:spPr>
            <a:xfrm>
              <a:off x="1254420" y="1235960"/>
              <a:ext cx="8582" cy="9638"/>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29" name="Shape 1525"/>
            <p:cNvSpPr/>
            <p:nvPr/>
          </p:nvSpPr>
          <p:spPr>
            <a:xfrm>
              <a:off x="1243855" y="1254385"/>
              <a:ext cx="8582" cy="11561"/>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0" name="Shape 1526"/>
            <p:cNvSpPr/>
            <p:nvPr/>
          </p:nvSpPr>
          <p:spPr>
            <a:xfrm>
              <a:off x="1236813" y="1280941"/>
              <a:ext cx="20544" cy="20209"/>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1" name="Shape 1527"/>
            <p:cNvSpPr/>
            <p:nvPr/>
          </p:nvSpPr>
          <p:spPr>
            <a:xfrm>
              <a:off x="1295575" y="1229717"/>
              <a:ext cx="13487" cy="11497"/>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2" name="Shape 1528"/>
            <p:cNvSpPr/>
            <p:nvPr/>
          </p:nvSpPr>
          <p:spPr>
            <a:xfrm>
              <a:off x="1258281" y="1267109"/>
              <a:ext cx="11265" cy="8582"/>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3" name="Shape 1529"/>
            <p:cNvSpPr/>
            <p:nvPr/>
          </p:nvSpPr>
          <p:spPr>
            <a:xfrm>
              <a:off x="395606" y="523002"/>
              <a:ext cx="43644" cy="38960"/>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4" name="Shape 1530"/>
            <p:cNvSpPr/>
            <p:nvPr/>
          </p:nvSpPr>
          <p:spPr>
            <a:xfrm>
              <a:off x="394240" y="424598"/>
              <a:ext cx="23201" cy="25600"/>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5" name="Shape 1531"/>
            <p:cNvSpPr/>
            <p:nvPr/>
          </p:nvSpPr>
          <p:spPr>
            <a:xfrm>
              <a:off x="392101" y="395293"/>
              <a:ext cx="14719" cy="22202"/>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6" name="Shape 1532"/>
            <p:cNvSpPr/>
            <p:nvPr/>
          </p:nvSpPr>
          <p:spPr>
            <a:xfrm>
              <a:off x="411472" y="405758"/>
              <a:ext cx="8582" cy="9741"/>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7" name="Shape 1533"/>
            <p:cNvSpPr/>
            <p:nvPr/>
          </p:nvSpPr>
          <p:spPr>
            <a:xfrm>
              <a:off x="117700" y="388434"/>
              <a:ext cx="47892" cy="22523"/>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8" name="Shape 1534"/>
            <p:cNvSpPr/>
            <p:nvPr/>
          </p:nvSpPr>
          <p:spPr>
            <a:xfrm>
              <a:off x="894775" y="1252116"/>
              <a:ext cx="826558" cy="1241329"/>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39" name="Shape 1535"/>
            <p:cNvSpPr/>
            <p:nvPr/>
          </p:nvSpPr>
          <p:spPr>
            <a:xfrm>
              <a:off x="1304876" y="2490383"/>
              <a:ext cx="92540" cy="47126"/>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0" name="Shape 1536"/>
            <p:cNvSpPr/>
            <p:nvPr/>
          </p:nvSpPr>
          <p:spPr>
            <a:xfrm>
              <a:off x="1414620" y="2460017"/>
              <a:ext cx="57750" cy="24497"/>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1" name="Shape 1537"/>
            <p:cNvSpPr/>
            <p:nvPr/>
          </p:nvSpPr>
          <p:spPr>
            <a:xfrm>
              <a:off x="2035172" y="777270"/>
              <a:ext cx="1195308" cy="1370485"/>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2" name="Shape 1538"/>
            <p:cNvSpPr/>
            <p:nvPr/>
          </p:nvSpPr>
          <p:spPr>
            <a:xfrm>
              <a:off x="3315685" y="1582077"/>
              <a:ext cx="11789" cy="14332"/>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3" name="Shape 1539"/>
            <p:cNvSpPr/>
            <p:nvPr/>
          </p:nvSpPr>
          <p:spPr>
            <a:xfrm>
              <a:off x="3083707" y="1726328"/>
              <a:ext cx="130329" cy="249543"/>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4" name="Shape 1540"/>
            <p:cNvSpPr/>
            <p:nvPr/>
          </p:nvSpPr>
          <p:spPr>
            <a:xfrm>
              <a:off x="3117893" y="1749201"/>
              <a:ext cx="8582" cy="13464"/>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5" name="Shape 1541"/>
            <p:cNvSpPr/>
            <p:nvPr/>
          </p:nvSpPr>
          <p:spPr>
            <a:xfrm>
              <a:off x="3104415" y="1728462"/>
              <a:ext cx="11053" cy="10831"/>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6" name="Shape 1542"/>
            <p:cNvSpPr/>
            <p:nvPr/>
          </p:nvSpPr>
          <p:spPr>
            <a:xfrm>
              <a:off x="3091000" y="1735287"/>
              <a:ext cx="10669" cy="8728"/>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7" name="Shape 1543"/>
            <p:cNvSpPr/>
            <p:nvPr/>
          </p:nvSpPr>
          <p:spPr>
            <a:xfrm>
              <a:off x="3081311" y="1714129"/>
              <a:ext cx="8582" cy="12610"/>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8" name="Shape 1544"/>
            <p:cNvSpPr/>
            <p:nvPr/>
          </p:nvSpPr>
          <p:spPr>
            <a:xfrm>
              <a:off x="3296219" y="1879809"/>
              <a:ext cx="14037" cy="18774"/>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49" name="Shape 1545"/>
            <p:cNvSpPr/>
            <p:nvPr/>
          </p:nvSpPr>
          <p:spPr>
            <a:xfrm>
              <a:off x="3329246" y="1865358"/>
              <a:ext cx="8583" cy="12331"/>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0" name="Shape 1546"/>
            <p:cNvSpPr/>
            <p:nvPr/>
          </p:nvSpPr>
          <p:spPr>
            <a:xfrm>
              <a:off x="2229806" y="1788394"/>
              <a:ext cx="16715" cy="15876"/>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1" name="Shape 1547"/>
            <p:cNvSpPr/>
            <p:nvPr/>
          </p:nvSpPr>
          <p:spPr>
            <a:xfrm>
              <a:off x="2440610" y="1466418"/>
              <a:ext cx="12194" cy="111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2" name="Shape 1548"/>
            <p:cNvSpPr/>
            <p:nvPr/>
          </p:nvSpPr>
          <p:spPr>
            <a:xfrm>
              <a:off x="2479001" y="1417375"/>
              <a:ext cx="10859" cy="8582"/>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3" name="Shape 1549"/>
            <p:cNvSpPr/>
            <p:nvPr/>
          </p:nvSpPr>
          <p:spPr>
            <a:xfrm>
              <a:off x="2464966" y="1447700"/>
              <a:ext cx="8582" cy="8582"/>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4" name="Shape 1550"/>
            <p:cNvSpPr/>
            <p:nvPr/>
          </p:nvSpPr>
          <p:spPr>
            <a:xfrm>
              <a:off x="1926644" y="1189836"/>
              <a:ext cx="12363" cy="10932"/>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5" name="Shape 1551"/>
            <p:cNvSpPr/>
            <p:nvPr/>
          </p:nvSpPr>
          <p:spPr>
            <a:xfrm>
              <a:off x="1912738" y="1192021"/>
              <a:ext cx="9663" cy="9406"/>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6" name="Shape 1552"/>
            <p:cNvSpPr/>
            <p:nvPr/>
          </p:nvSpPr>
          <p:spPr>
            <a:xfrm>
              <a:off x="1909198" y="1170325"/>
              <a:ext cx="8582" cy="8583"/>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7" name="Shape 1553"/>
            <p:cNvSpPr/>
            <p:nvPr/>
          </p:nvSpPr>
          <p:spPr>
            <a:xfrm>
              <a:off x="1931262" y="1171330"/>
              <a:ext cx="8582" cy="85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8" name="Shape 1554"/>
            <p:cNvSpPr/>
            <p:nvPr/>
          </p:nvSpPr>
          <p:spPr>
            <a:xfrm>
              <a:off x="1884587" y="1153805"/>
              <a:ext cx="8582" cy="11592"/>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59" name="Shape 1555"/>
            <p:cNvSpPr/>
            <p:nvPr/>
          </p:nvSpPr>
          <p:spPr>
            <a:xfrm>
              <a:off x="2771251" y="72560"/>
              <a:ext cx="2126988" cy="1391196"/>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0" name="Shape 1556"/>
            <p:cNvSpPr/>
            <p:nvPr/>
          </p:nvSpPr>
          <p:spPr>
            <a:xfrm>
              <a:off x="3402456" y="33168"/>
              <a:ext cx="172536" cy="46960"/>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1" name="Shape 1557"/>
            <p:cNvSpPr/>
            <p:nvPr/>
          </p:nvSpPr>
          <p:spPr>
            <a:xfrm>
              <a:off x="4488374" y="472472"/>
              <a:ext cx="114262" cy="134145"/>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2" name="Shape 1558"/>
            <p:cNvSpPr/>
            <p:nvPr/>
          </p:nvSpPr>
          <p:spPr>
            <a:xfrm>
              <a:off x="4596546" y="623683"/>
              <a:ext cx="80082" cy="76175"/>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3" name="Shape 1559"/>
            <p:cNvSpPr/>
            <p:nvPr/>
          </p:nvSpPr>
          <p:spPr>
            <a:xfrm>
              <a:off x="4534367" y="705229"/>
              <a:ext cx="144061" cy="139450"/>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4" name="Shape 1560"/>
            <p:cNvSpPr/>
            <p:nvPr/>
          </p:nvSpPr>
          <p:spPr>
            <a:xfrm>
              <a:off x="4564558" y="840664"/>
              <a:ext cx="24987" cy="22331"/>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5" name="Shape 1561"/>
            <p:cNvSpPr/>
            <p:nvPr/>
          </p:nvSpPr>
          <p:spPr>
            <a:xfrm>
              <a:off x="4527645" y="845191"/>
              <a:ext cx="30766" cy="43559"/>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6" name="Shape 1562"/>
            <p:cNvSpPr/>
            <p:nvPr/>
          </p:nvSpPr>
          <p:spPr>
            <a:xfrm>
              <a:off x="4409574" y="1004856"/>
              <a:ext cx="29272" cy="56414"/>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7" name="Shape 1563"/>
            <p:cNvSpPr/>
            <p:nvPr/>
          </p:nvSpPr>
          <p:spPr>
            <a:xfrm>
              <a:off x="4229587" y="1107992"/>
              <a:ext cx="32111" cy="33657"/>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8" name="Shape 1564"/>
            <p:cNvSpPr/>
            <p:nvPr/>
          </p:nvSpPr>
          <p:spPr>
            <a:xfrm>
              <a:off x="4429943" y="1131124"/>
              <a:ext cx="83332" cy="109048"/>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69" name="Shape 1565"/>
            <p:cNvSpPr/>
            <p:nvPr/>
          </p:nvSpPr>
          <p:spPr>
            <a:xfrm>
              <a:off x="4396554" y="1279093"/>
              <a:ext cx="46846" cy="50877"/>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0" name="Shape 1566"/>
            <p:cNvSpPr/>
            <p:nvPr/>
          </p:nvSpPr>
          <p:spPr>
            <a:xfrm>
              <a:off x="4449163" y="1236355"/>
              <a:ext cx="22014" cy="21838"/>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1" name="Shape 1567"/>
            <p:cNvSpPr/>
            <p:nvPr/>
          </p:nvSpPr>
          <p:spPr>
            <a:xfrm>
              <a:off x="4520606" y="1252848"/>
              <a:ext cx="37016" cy="25744"/>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2" name="Shape 1568"/>
            <p:cNvSpPr/>
            <p:nvPr/>
          </p:nvSpPr>
          <p:spPr>
            <a:xfrm>
              <a:off x="4497532" y="1216082"/>
              <a:ext cx="10211" cy="13295"/>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3" name="Shape 1569"/>
            <p:cNvSpPr/>
            <p:nvPr/>
          </p:nvSpPr>
          <p:spPr>
            <a:xfrm>
              <a:off x="4470665" y="1262800"/>
              <a:ext cx="25016" cy="25697"/>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4" name="Shape 1570"/>
            <p:cNvSpPr/>
            <p:nvPr/>
          </p:nvSpPr>
          <p:spPr>
            <a:xfrm>
              <a:off x="4490336" y="1290083"/>
              <a:ext cx="19558" cy="28800"/>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5" name="Shape 1571"/>
            <p:cNvSpPr/>
            <p:nvPr/>
          </p:nvSpPr>
          <p:spPr>
            <a:xfrm>
              <a:off x="4516180" y="1274984"/>
              <a:ext cx="15705" cy="26755"/>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6" name="Shape 1572"/>
            <p:cNvSpPr/>
            <p:nvPr/>
          </p:nvSpPr>
          <p:spPr>
            <a:xfrm>
              <a:off x="4488337" y="1300417"/>
              <a:ext cx="85331" cy="83286"/>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7" name="Shape 1573"/>
            <p:cNvSpPr/>
            <p:nvPr/>
          </p:nvSpPr>
          <p:spPr>
            <a:xfrm>
              <a:off x="4257107" y="1361617"/>
              <a:ext cx="172971" cy="199953"/>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8" name="Shape 1574"/>
            <p:cNvSpPr/>
            <p:nvPr/>
          </p:nvSpPr>
          <p:spPr>
            <a:xfrm>
              <a:off x="4430831" y="1457935"/>
              <a:ext cx="115964" cy="138693"/>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79" name="Shape 1575"/>
            <p:cNvSpPr/>
            <p:nvPr/>
          </p:nvSpPr>
          <p:spPr>
            <a:xfrm>
              <a:off x="4586826" y="1440625"/>
              <a:ext cx="21508" cy="54444"/>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0" name="Shape 1576"/>
            <p:cNvSpPr/>
            <p:nvPr/>
          </p:nvSpPr>
          <p:spPr>
            <a:xfrm>
              <a:off x="4596314" y="1540505"/>
              <a:ext cx="43316" cy="19699"/>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1" name="Shape 1577"/>
            <p:cNvSpPr/>
            <p:nvPr/>
          </p:nvSpPr>
          <p:spPr>
            <a:xfrm>
              <a:off x="4507060" y="1647120"/>
              <a:ext cx="70039" cy="42468"/>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2" name="Shape 1578"/>
            <p:cNvSpPr/>
            <p:nvPr/>
          </p:nvSpPr>
          <p:spPr>
            <a:xfrm>
              <a:off x="4450938" y="1642730"/>
              <a:ext cx="47439" cy="22730"/>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3" name="Shape 1579"/>
            <p:cNvSpPr/>
            <p:nvPr/>
          </p:nvSpPr>
          <p:spPr>
            <a:xfrm>
              <a:off x="4383904" y="1647381"/>
              <a:ext cx="38930" cy="18367"/>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4" name="Shape 1580"/>
            <p:cNvSpPr/>
            <p:nvPr/>
          </p:nvSpPr>
          <p:spPr>
            <a:xfrm>
              <a:off x="4431418" y="1668375"/>
              <a:ext cx="28900" cy="16428"/>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5" name="Shape 1581"/>
            <p:cNvSpPr/>
            <p:nvPr/>
          </p:nvSpPr>
          <p:spPr>
            <a:xfrm>
              <a:off x="4194154" y="1603791"/>
              <a:ext cx="173797" cy="49598"/>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6" name="Shape 1582"/>
            <p:cNvSpPr/>
            <p:nvPr/>
          </p:nvSpPr>
          <p:spPr>
            <a:xfrm>
              <a:off x="4022151" y="1381775"/>
              <a:ext cx="185144" cy="217348"/>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7" name="Shape 1583"/>
            <p:cNvSpPr/>
            <p:nvPr/>
          </p:nvSpPr>
          <p:spPr>
            <a:xfrm>
              <a:off x="3738598" y="1308903"/>
              <a:ext cx="39928" cy="60148"/>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8" name="Shape 1584"/>
            <p:cNvSpPr/>
            <p:nvPr/>
          </p:nvSpPr>
          <p:spPr>
            <a:xfrm>
              <a:off x="3611658" y="1374598"/>
              <a:ext cx="10598" cy="13033"/>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89" name="Shape 1585"/>
            <p:cNvSpPr/>
            <p:nvPr/>
          </p:nvSpPr>
          <p:spPr>
            <a:xfrm>
              <a:off x="3609897" y="1400515"/>
              <a:ext cx="11301" cy="10571"/>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0" name="Shape 1586"/>
            <p:cNvSpPr/>
            <p:nvPr/>
          </p:nvSpPr>
          <p:spPr>
            <a:xfrm>
              <a:off x="3598236" y="1358371"/>
              <a:ext cx="9881" cy="10679"/>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1" name="Shape 1587"/>
            <p:cNvSpPr/>
            <p:nvPr/>
          </p:nvSpPr>
          <p:spPr>
            <a:xfrm>
              <a:off x="3199372" y="975504"/>
              <a:ext cx="11723" cy="16353"/>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2" name="Shape 1588"/>
            <p:cNvSpPr/>
            <p:nvPr/>
          </p:nvSpPr>
          <p:spPr>
            <a:xfrm>
              <a:off x="2879445" y="806889"/>
              <a:ext cx="35261" cy="23326"/>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3" name="Shape 1589"/>
            <p:cNvSpPr/>
            <p:nvPr/>
          </p:nvSpPr>
          <p:spPr>
            <a:xfrm>
              <a:off x="2194305" y="177600"/>
              <a:ext cx="1071285" cy="624048"/>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4" name="Shape 1590"/>
            <p:cNvSpPr/>
            <p:nvPr/>
          </p:nvSpPr>
          <p:spPr>
            <a:xfrm>
              <a:off x="3042915" y="94060"/>
              <a:ext cx="161850" cy="94279"/>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5" name="Shape 1591"/>
            <p:cNvSpPr/>
            <p:nvPr/>
          </p:nvSpPr>
          <p:spPr>
            <a:xfrm>
              <a:off x="2516519" y="41321"/>
              <a:ext cx="187867" cy="71851"/>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6" name="Shape 1592"/>
            <p:cNvSpPr/>
            <p:nvPr/>
          </p:nvSpPr>
          <p:spPr>
            <a:xfrm>
              <a:off x="2068981" y="252866"/>
              <a:ext cx="119964" cy="4913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7" name="Shape 1593"/>
            <p:cNvSpPr/>
            <p:nvPr/>
          </p:nvSpPr>
          <p:spPr>
            <a:xfrm>
              <a:off x="2278133" y="185662"/>
              <a:ext cx="21658" cy="10515"/>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8" name="Shape 1594"/>
            <p:cNvSpPr/>
            <p:nvPr/>
          </p:nvSpPr>
          <p:spPr>
            <a:xfrm>
              <a:off x="2284195" y="309766"/>
              <a:ext cx="18448" cy="12063"/>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1999" name="Shape 1595"/>
            <p:cNvSpPr/>
            <p:nvPr/>
          </p:nvSpPr>
          <p:spPr>
            <a:xfrm>
              <a:off x="2286274" y="323131"/>
              <a:ext cx="11198" cy="8582"/>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0" name="Shape 1596"/>
            <p:cNvSpPr/>
            <p:nvPr/>
          </p:nvSpPr>
          <p:spPr>
            <a:xfrm>
              <a:off x="2205571" y="442129"/>
              <a:ext cx="74220" cy="71802"/>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1" name="Shape 1597"/>
            <p:cNvSpPr/>
            <p:nvPr/>
          </p:nvSpPr>
          <p:spPr>
            <a:xfrm>
              <a:off x="2274070" y="391288"/>
              <a:ext cx="108527" cy="142473"/>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2" name="Shape 1598"/>
            <p:cNvSpPr/>
            <p:nvPr/>
          </p:nvSpPr>
          <p:spPr>
            <a:xfrm>
              <a:off x="2291092" y="454129"/>
              <a:ext cx="8583" cy="11095"/>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3" name="Shape 1599"/>
            <p:cNvSpPr/>
            <p:nvPr/>
          </p:nvSpPr>
          <p:spPr>
            <a:xfrm>
              <a:off x="2302433" y="542305"/>
              <a:ext cx="9319" cy="8582"/>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4" name="Shape 1600"/>
            <p:cNvSpPr/>
            <p:nvPr/>
          </p:nvSpPr>
          <p:spPr>
            <a:xfrm>
              <a:off x="2315756" y="545217"/>
              <a:ext cx="8582" cy="8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5" name="Shape 1601"/>
            <p:cNvSpPr/>
            <p:nvPr/>
          </p:nvSpPr>
          <p:spPr>
            <a:xfrm>
              <a:off x="2377847" y="718662"/>
              <a:ext cx="20708" cy="24090"/>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6" name="Shape 1602"/>
            <p:cNvSpPr/>
            <p:nvPr/>
          </p:nvSpPr>
          <p:spPr>
            <a:xfrm>
              <a:off x="2487030" y="667116"/>
              <a:ext cx="17140" cy="27487"/>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7" name="Shape 1603"/>
            <p:cNvSpPr/>
            <p:nvPr/>
          </p:nvSpPr>
          <p:spPr>
            <a:xfrm>
              <a:off x="2480336" y="704683"/>
              <a:ext cx="23253" cy="40637"/>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8" name="Shape 1604"/>
            <p:cNvSpPr/>
            <p:nvPr/>
          </p:nvSpPr>
          <p:spPr>
            <a:xfrm>
              <a:off x="2551266" y="759417"/>
              <a:ext cx="45878" cy="24632"/>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09" name="Shape 1605"/>
            <p:cNvSpPr/>
            <p:nvPr/>
          </p:nvSpPr>
          <p:spPr>
            <a:xfrm>
              <a:off x="2573052" y="797892"/>
              <a:ext cx="10168" cy="8901"/>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0" name="Shape 1606"/>
            <p:cNvSpPr/>
            <p:nvPr/>
          </p:nvSpPr>
          <p:spPr>
            <a:xfrm>
              <a:off x="2730776" y="806541"/>
              <a:ext cx="51055" cy="17667"/>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1" name="Shape 1607"/>
            <p:cNvSpPr/>
            <p:nvPr/>
          </p:nvSpPr>
          <p:spPr>
            <a:xfrm>
              <a:off x="2640442" y="348260"/>
              <a:ext cx="16994" cy="14453"/>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2" name="Shape 1608"/>
            <p:cNvSpPr/>
            <p:nvPr/>
          </p:nvSpPr>
          <p:spPr>
            <a:xfrm>
              <a:off x="4272186" y="1706470"/>
              <a:ext cx="693600" cy="529947"/>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3" name="Shape 1609"/>
            <p:cNvSpPr/>
            <p:nvPr/>
          </p:nvSpPr>
          <p:spPr>
            <a:xfrm>
              <a:off x="4686315" y="2268066"/>
              <a:ext cx="64964" cy="5374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4" name="Shape 1610"/>
            <p:cNvSpPr/>
            <p:nvPr/>
          </p:nvSpPr>
          <p:spPr>
            <a:xfrm>
              <a:off x="4983374" y="2264889"/>
              <a:ext cx="176685" cy="110448"/>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5" name="Shape 1611"/>
            <p:cNvSpPr/>
            <p:nvPr/>
          </p:nvSpPr>
          <p:spPr>
            <a:xfrm>
              <a:off x="5184350" y="2154908"/>
              <a:ext cx="86431" cy="131707"/>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6" name="Shape 1612"/>
            <p:cNvSpPr/>
            <p:nvPr/>
          </p:nvSpPr>
          <p:spPr>
            <a:xfrm>
              <a:off x="5190594" y="2037983"/>
              <a:ext cx="8582" cy="14863"/>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7" name="Shape 1613"/>
            <p:cNvSpPr/>
            <p:nvPr/>
          </p:nvSpPr>
          <p:spPr>
            <a:xfrm>
              <a:off x="5171950" y="1851670"/>
              <a:ext cx="55078" cy="68166"/>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8" name="Shape 1614"/>
            <p:cNvSpPr/>
            <p:nvPr/>
          </p:nvSpPr>
          <p:spPr>
            <a:xfrm>
              <a:off x="5248996" y="1777643"/>
              <a:ext cx="19720" cy="33205"/>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19" name="Shape 1615"/>
            <p:cNvSpPr/>
            <p:nvPr/>
          </p:nvSpPr>
          <p:spPr>
            <a:xfrm>
              <a:off x="5047231" y="1592571"/>
              <a:ext cx="23993" cy="33785"/>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0" name="Shape 1616"/>
            <p:cNvSpPr/>
            <p:nvPr/>
          </p:nvSpPr>
          <p:spPr>
            <a:xfrm>
              <a:off x="5079003" y="1618533"/>
              <a:ext cx="23920" cy="20715"/>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1" name="Shape 1617"/>
            <p:cNvSpPr/>
            <p:nvPr/>
          </p:nvSpPr>
          <p:spPr>
            <a:xfrm>
              <a:off x="5089024" y="1646480"/>
              <a:ext cx="19559" cy="20431"/>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2" name="Shape 1618"/>
            <p:cNvSpPr/>
            <p:nvPr/>
          </p:nvSpPr>
          <p:spPr>
            <a:xfrm>
              <a:off x="5113265" y="1637274"/>
              <a:ext cx="24517" cy="22091"/>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3" name="Shape 1619"/>
            <p:cNvSpPr/>
            <p:nvPr/>
          </p:nvSpPr>
          <p:spPr>
            <a:xfrm>
              <a:off x="5125937" y="1671154"/>
              <a:ext cx="19657" cy="12550"/>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4" name="Shape 1620"/>
            <p:cNvSpPr/>
            <p:nvPr/>
          </p:nvSpPr>
          <p:spPr>
            <a:xfrm>
              <a:off x="5149413" y="1653070"/>
              <a:ext cx="14399" cy="28390"/>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5" name="Shape 1621"/>
            <p:cNvSpPr/>
            <p:nvPr/>
          </p:nvSpPr>
          <p:spPr>
            <a:xfrm>
              <a:off x="5157249" y="1691083"/>
              <a:ext cx="12808" cy="110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6" name="Shape 1622"/>
            <p:cNvSpPr/>
            <p:nvPr/>
          </p:nvSpPr>
          <p:spPr>
            <a:xfrm>
              <a:off x="4991644" y="1539019"/>
              <a:ext cx="45652" cy="39969"/>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7" name="Shape 1623"/>
            <p:cNvSpPr/>
            <p:nvPr/>
          </p:nvSpPr>
          <p:spPr>
            <a:xfrm>
              <a:off x="4960579" y="1568430"/>
              <a:ext cx="60539" cy="48605"/>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8" name="Shape 1624"/>
            <p:cNvSpPr/>
            <p:nvPr/>
          </p:nvSpPr>
          <p:spPr>
            <a:xfrm>
              <a:off x="4650594" y="1499221"/>
              <a:ext cx="345023" cy="203898"/>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29" name="Shape 1625"/>
            <p:cNvSpPr/>
            <p:nvPr/>
          </p:nvSpPr>
          <p:spPr>
            <a:xfrm>
              <a:off x="4699141" y="1333773"/>
              <a:ext cx="9611" cy="11965"/>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30" name="Shape 1626"/>
            <p:cNvSpPr/>
            <p:nvPr/>
          </p:nvSpPr>
          <p:spPr>
            <a:xfrm>
              <a:off x="4867682" y="1169426"/>
              <a:ext cx="8582" cy="11473"/>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31" name="Shape 1627"/>
            <p:cNvSpPr/>
            <p:nvPr/>
          </p:nvSpPr>
          <p:spPr>
            <a:xfrm>
              <a:off x="4853904" y="1209492"/>
              <a:ext cx="9626" cy="16344"/>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sp>
          <p:nvSpPr>
            <p:cNvPr id="2032" name="Shape 1628"/>
            <p:cNvSpPr/>
            <p:nvPr/>
          </p:nvSpPr>
          <p:spPr>
            <a:xfrm>
              <a:off x="5118904" y="1343897"/>
              <a:ext cx="10001" cy="151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E5E5EF"/>
            </a:solidFill>
            <a:ln w="12700" cap="flat">
              <a:noFill/>
              <a:miter lim="400000"/>
            </a:ln>
            <a:effectLst/>
          </p:spPr>
          <p:txBody>
            <a:bodyPr wrap="square" lIns="50800" tIns="50800" rIns="50800" bIns="50800" numCol="1" anchor="ctr">
              <a:noAutofit/>
            </a:bodyPr>
            <a:lstStyle/>
            <a:p>
              <a:pPr algn="l">
                <a:defRPr sz="2000">
                  <a:solidFill>
                    <a:srgbClr val="74808C"/>
                  </a:solidFill>
                  <a:latin typeface="Poppins"/>
                  <a:ea typeface="Poppins"/>
                  <a:cs typeface="Poppins"/>
                  <a:sym typeface="Poppins"/>
                </a:defRPr>
              </a:pPr>
              <a:endParaRPr/>
            </a:p>
          </p:txBody>
        </p:sp>
      </p:grpSp>
      <p:sp>
        <p:nvSpPr>
          <p:cNvPr id="2034" name="Top Project #1"/>
          <p:cNvSpPr txBox="1"/>
          <p:nvPr/>
        </p:nvSpPr>
        <p:spPr>
          <a:xfrm>
            <a:off x="2098933" y="1843814"/>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2035" name="Subtitle text information"/>
          <p:cNvSpPr txBox="1"/>
          <p:nvPr/>
        </p:nvSpPr>
        <p:spPr>
          <a:xfrm>
            <a:off x="2098291" y="2409624"/>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nvGrpSpPr>
          <p:cNvPr id="2040" name="Группа"/>
          <p:cNvGrpSpPr/>
          <p:nvPr/>
        </p:nvGrpSpPr>
        <p:grpSpPr>
          <a:xfrm>
            <a:off x="2166607" y="6924667"/>
            <a:ext cx="5442100" cy="1723217"/>
            <a:chOff x="0" y="0"/>
            <a:chExt cx="5442099" cy="1723216"/>
          </a:xfrm>
        </p:grpSpPr>
        <p:sp>
          <p:nvSpPr>
            <p:cNvPr id="2036" name="$3,010,9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$3,010,900</a:t>
              </a:r>
            </a:p>
          </p:txBody>
        </p:sp>
        <p:sp>
          <p:nvSpPr>
            <p:cNvPr id="2037" name="Lorem ipsum dolor sit amet, consectetur adipiscing elit, sed"/>
            <p:cNvSpPr txBox="1"/>
            <p:nvPr/>
          </p:nvSpPr>
          <p:spPr>
            <a:xfrm>
              <a:off x="7438" y="1012016"/>
              <a:ext cx="338642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a:t>
              </a:r>
            </a:p>
          </p:txBody>
        </p:sp>
        <p:graphicFrame>
          <p:nvGraphicFramePr>
            <p:cNvPr id="2038" name="2D‑линейная диаграмма"/>
            <p:cNvGraphicFramePr/>
            <p:nvPr>
              <p:extLst>
                <p:ext uri="{D42A27DB-BD31-4B8C-83A1-F6EECF244321}">
                  <p14:modId xmlns:p14="http://schemas.microsoft.com/office/powerpoint/2010/main" val="3190835390"/>
                </p:ext>
              </p:extLst>
            </p:nvPr>
          </p:nvGraphicFramePr>
          <p:xfrm>
            <a:off x="3159462" y="522960"/>
            <a:ext cx="2282638" cy="1158957"/>
          </p:xfrm>
          <a:graphic>
            <a:graphicData uri="http://schemas.openxmlformats.org/drawingml/2006/chart">
              <c:chart xmlns:c="http://schemas.openxmlformats.org/drawingml/2006/chart" xmlns:r="http://schemas.openxmlformats.org/officeDocument/2006/relationships" r:id="rId2"/>
            </a:graphicData>
          </a:graphic>
        </p:graphicFrame>
        <p:sp>
          <p:nvSpPr>
            <p:cNvPr id="2039" name="Рисунок 48"/>
            <p:cNvSpPr/>
            <p:nvPr/>
          </p:nvSpPr>
          <p:spPr>
            <a:xfrm rot="10800000">
              <a:off x="50356"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2045" name="Группа"/>
          <p:cNvGrpSpPr/>
          <p:nvPr/>
        </p:nvGrpSpPr>
        <p:grpSpPr>
          <a:xfrm>
            <a:off x="2166607" y="9873036"/>
            <a:ext cx="5442100" cy="1723218"/>
            <a:chOff x="0" y="0"/>
            <a:chExt cx="5442099" cy="1723216"/>
          </a:xfrm>
        </p:grpSpPr>
        <p:sp>
          <p:nvSpPr>
            <p:cNvPr id="2041" name="Рисунок 48"/>
            <p:cNvSpPr/>
            <p:nvPr/>
          </p:nvSpPr>
          <p:spPr>
            <a:xfrm>
              <a:off x="72615"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042" name="$2,150,0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$2,150,000</a:t>
              </a:r>
            </a:p>
          </p:txBody>
        </p:sp>
        <p:sp>
          <p:nvSpPr>
            <p:cNvPr id="2043" name="Lorem ipsum dolor sit amet, consectetur adipiscing elit, sed"/>
            <p:cNvSpPr txBox="1"/>
            <p:nvPr/>
          </p:nvSpPr>
          <p:spPr>
            <a:xfrm>
              <a:off x="7438" y="1012016"/>
              <a:ext cx="338642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a:t>
              </a:r>
            </a:p>
          </p:txBody>
        </p:sp>
        <p:graphicFrame>
          <p:nvGraphicFramePr>
            <p:cNvPr id="2044" name="2D‑линейная диаграмма"/>
            <p:cNvGraphicFramePr/>
            <p:nvPr>
              <p:extLst>
                <p:ext uri="{D42A27DB-BD31-4B8C-83A1-F6EECF244321}">
                  <p14:modId xmlns:p14="http://schemas.microsoft.com/office/powerpoint/2010/main" val="3065897517"/>
                </p:ext>
              </p:extLst>
            </p:nvPr>
          </p:nvGraphicFramePr>
          <p:xfrm>
            <a:off x="3159462" y="522960"/>
            <a:ext cx="2282638" cy="1158957"/>
          </p:xfrm>
          <a:graphic>
            <a:graphicData uri="http://schemas.openxmlformats.org/drawingml/2006/chart">
              <c:chart xmlns:c="http://schemas.openxmlformats.org/drawingml/2006/chart" xmlns:r="http://schemas.openxmlformats.org/officeDocument/2006/relationships" r:id="rId3"/>
            </a:graphicData>
          </a:graphic>
        </p:graphicFrame>
      </p:grpSp>
      <p:sp>
        <p:nvSpPr>
          <p:cNvPr id="2046" name="Линия"/>
          <p:cNvSpPr/>
          <p:nvPr/>
        </p:nvSpPr>
        <p:spPr>
          <a:xfrm flipH="1">
            <a:off x="2165291" y="9250240"/>
            <a:ext cx="5488938" cy="1"/>
          </a:xfrm>
          <a:prstGeom prst="line">
            <a:avLst/>
          </a:prstGeom>
          <a:ln w="25400">
            <a:solidFill>
              <a:srgbClr val="E6E5EF"/>
            </a:solidFill>
          </a:ln>
        </p:spPr>
        <p:txBody>
          <a:bodyPr lIns="45718" tIns="45718" rIns="45718" bIns="45718"/>
          <a:lstStyle/>
          <a:p>
            <a:endParaRPr/>
          </a:p>
        </p:txBody>
      </p:sp>
      <p:graphicFrame>
        <p:nvGraphicFramePr>
          <p:cNvPr id="2047" name="2D‑столбчатая (сложенная)"/>
          <p:cNvGraphicFramePr/>
          <p:nvPr>
            <p:extLst>
              <p:ext uri="{D42A27DB-BD31-4B8C-83A1-F6EECF244321}">
                <p14:modId xmlns:p14="http://schemas.microsoft.com/office/powerpoint/2010/main" val="3456783635"/>
              </p:ext>
            </p:extLst>
          </p:nvPr>
        </p:nvGraphicFramePr>
        <p:xfrm>
          <a:off x="9062560" y="2271646"/>
          <a:ext cx="12665777" cy="5295239"/>
        </p:xfrm>
        <a:graphic>
          <a:graphicData uri="http://schemas.openxmlformats.org/drawingml/2006/chart">
            <c:chart xmlns:c="http://schemas.openxmlformats.org/drawingml/2006/chart" xmlns:r="http://schemas.openxmlformats.org/officeDocument/2006/relationships" r:id="rId4"/>
          </a:graphicData>
        </a:graphic>
      </p:graphicFrame>
      <p:grpSp>
        <p:nvGrpSpPr>
          <p:cNvPr id="2052" name="Группа"/>
          <p:cNvGrpSpPr/>
          <p:nvPr/>
        </p:nvGrpSpPr>
        <p:grpSpPr>
          <a:xfrm>
            <a:off x="8911997" y="9306361"/>
            <a:ext cx="3745822" cy="2314057"/>
            <a:chOff x="0" y="0"/>
            <a:chExt cx="3745820" cy="2314055"/>
          </a:xfrm>
        </p:grpSpPr>
        <p:sp>
          <p:nvSpPr>
            <p:cNvPr id="2048"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049" name="Top Project #2"/>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2050"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051" name="1"/>
            <p:cNvSpPr txBox="1"/>
            <p:nvPr/>
          </p:nvSpPr>
          <p:spPr>
            <a:xfrm>
              <a:off x="115416" y="183439"/>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1</a:t>
              </a:r>
            </a:p>
          </p:txBody>
        </p:sp>
      </p:grpSp>
      <p:sp>
        <p:nvSpPr>
          <p:cNvPr id="2053" name="Линия"/>
          <p:cNvSpPr/>
          <p:nvPr/>
        </p:nvSpPr>
        <p:spPr>
          <a:xfrm flipV="1">
            <a:off x="17978061" y="9233624"/>
            <a:ext cx="1" cy="2459529"/>
          </a:xfrm>
          <a:prstGeom prst="line">
            <a:avLst/>
          </a:prstGeom>
          <a:ln w="25400">
            <a:solidFill>
              <a:srgbClr val="E6E5EF"/>
            </a:solidFill>
          </a:ln>
        </p:spPr>
        <p:txBody>
          <a:bodyPr lIns="45718" tIns="45718" rIns="45718" bIns="45718"/>
          <a:lstStyle/>
          <a:p>
            <a:endParaRPr/>
          </a:p>
        </p:txBody>
      </p:sp>
      <p:grpSp>
        <p:nvGrpSpPr>
          <p:cNvPr id="2058" name="Группа"/>
          <p:cNvGrpSpPr/>
          <p:nvPr/>
        </p:nvGrpSpPr>
        <p:grpSpPr>
          <a:xfrm>
            <a:off x="13707434" y="9306361"/>
            <a:ext cx="3745822" cy="2314057"/>
            <a:chOff x="0" y="0"/>
            <a:chExt cx="3745820" cy="2314055"/>
          </a:xfrm>
        </p:grpSpPr>
        <p:sp>
          <p:nvSpPr>
            <p:cNvPr id="2054"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055" name="Top Project #3"/>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#3</a:t>
              </a:r>
            </a:p>
          </p:txBody>
        </p:sp>
        <p:sp>
          <p:nvSpPr>
            <p:cNvPr id="2056"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057" name="2"/>
            <p:cNvSpPr txBox="1"/>
            <p:nvPr/>
          </p:nvSpPr>
          <p:spPr>
            <a:xfrm>
              <a:off x="115416" y="183439"/>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2</a:t>
              </a:r>
            </a:p>
          </p:txBody>
        </p:sp>
      </p:grpSp>
      <p:grpSp>
        <p:nvGrpSpPr>
          <p:cNvPr id="2063" name="Группа"/>
          <p:cNvGrpSpPr/>
          <p:nvPr/>
        </p:nvGrpSpPr>
        <p:grpSpPr>
          <a:xfrm>
            <a:off x="18502870" y="9306361"/>
            <a:ext cx="3745822" cy="2314057"/>
            <a:chOff x="0" y="0"/>
            <a:chExt cx="3745820" cy="2314055"/>
          </a:xfrm>
        </p:grpSpPr>
        <p:sp>
          <p:nvSpPr>
            <p:cNvPr id="2059"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060" name="Top Project #4"/>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#4</a:t>
              </a:r>
            </a:p>
          </p:txBody>
        </p:sp>
        <p:sp>
          <p:nvSpPr>
            <p:cNvPr id="2061"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062" name="3"/>
            <p:cNvSpPr txBox="1"/>
            <p:nvPr/>
          </p:nvSpPr>
          <p:spPr>
            <a:xfrm>
              <a:off x="115416" y="183439"/>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3</a:t>
              </a:r>
            </a:p>
          </p:txBody>
        </p:sp>
      </p:grpSp>
      <p:sp>
        <p:nvSpPr>
          <p:cNvPr id="2064" name="Линия"/>
          <p:cNvSpPr/>
          <p:nvPr/>
        </p:nvSpPr>
        <p:spPr>
          <a:xfrm flipV="1">
            <a:off x="13182625" y="9233624"/>
            <a:ext cx="1" cy="2459529"/>
          </a:xfrm>
          <a:prstGeom prst="line">
            <a:avLst/>
          </a:prstGeom>
          <a:ln w="25400">
            <a:solidFill>
              <a:srgbClr val="E6E5EF"/>
            </a:solidFill>
          </a:ln>
        </p:spPr>
        <p:txBody>
          <a:bodyPr lIns="45718" tIns="45718" rIns="45718" bIns="45718"/>
          <a:lstStyle/>
          <a:p>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066" name="Сквиркл"/>
          <p:cNvSpPr/>
          <p:nvPr/>
        </p:nvSpPr>
        <p:spPr>
          <a:xfrm>
            <a:off x="1593056" y="1478119"/>
            <a:ext cx="5169247" cy="2236671"/>
          </a:xfrm>
          <a:prstGeom prst="roundRect">
            <a:avLst>
              <a:gd name="adj" fmla="val 3695"/>
            </a:avLst>
          </a:prstGeom>
          <a:solidFill>
            <a:schemeClr val="accent1"/>
          </a:solidFill>
          <a:ln w="12700">
            <a:miter lim="400000"/>
          </a:ln>
        </p:spPr>
        <p:txBody>
          <a:bodyPr lIns="0" tIns="0" rIns="0" bIns="0" anchor="ctr"/>
          <a:lstStyle/>
          <a:p>
            <a:endParaRPr/>
          </a:p>
        </p:txBody>
      </p:sp>
      <p:sp>
        <p:nvSpPr>
          <p:cNvPr id="2067" name="Сквиркл"/>
          <p:cNvSpPr/>
          <p:nvPr/>
        </p:nvSpPr>
        <p:spPr>
          <a:xfrm>
            <a:off x="1593056" y="3889914"/>
            <a:ext cx="15854364" cy="8330254"/>
          </a:xfrm>
          <a:prstGeom prst="roundRect">
            <a:avLst>
              <a:gd name="adj" fmla="val 992"/>
            </a:avLst>
          </a:prstGeom>
          <a:solidFill>
            <a:srgbClr val="FFFFFF"/>
          </a:solidFill>
          <a:ln w="12700">
            <a:miter lim="400000"/>
          </a:ln>
        </p:spPr>
        <p:txBody>
          <a:bodyPr lIns="0" tIns="0" rIns="0" bIns="0" anchor="ctr"/>
          <a:lstStyle/>
          <a:p>
            <a:endParaRPr/>
          </a:p>
        </p:txBody>
      </p:sp>
      <p:sp>
        <p:nvSpPr>
          <p:cNvPr id="2068" name="Сквиркл"/>
          <p:cNvSpPr/>
          <p:nvPr/>
        </p:nvSpPr>
        <p:spPr>
          <a:xfrm>
            <a:off x="17609725" y="3889914"/>
            <a:ext cx="5169247" cy="4689688"/>
          </a:xfrm>
          <a:prstGeom prst="roundRect">
            <a:avLst>
              <a:gd name="adj" fmla="val 1762"/>
            </a:avLst>
          </a:prstGeom>
          <a:solidFill>
            <a:srgbClr val="FFFFFF"/>
          </a:solidFill>
          <a:ln w="12700">
            <a:miter lim="400000"/>
          </a:ln>
        </p:spPr>
        <p:txBody>
          <a:bodyPr lIns="0" tIns="0" rIns="0" bIns="0" anchor="ctr"/>
          <a:lstStyle/>
          <a:p>
            <a:endParaRPr/>
          </a:p>
        </p:txBody>
      </p:sp>
      <p:sp>
        <p:nvSpPr>
          <p:cNvPr id="2069" name="Сквиркл"/>
          <p:cNvSpPr/>
          <p:nvPr/>
        </p:nvSpPr>
        <p:spPr>
          <a:xfrm>
            <a:off x="6934958" y="1476228"/>
            <a:ext cx="5169247" cy="2236671"/>
          </a:xfrm>
          <a:prstGeom prst="roundRect">
            <a:avLst>
              <a:gd name="adj" fmla="val 3695"/>
            </a:avLst>
          </a:prstGeom>
          <a:solidFill>
            <a:schemeClr val="accent2"/>
          </a:solidFill>
          <a:ln w="12700">
            <a:miter lim="400000"/>
          </a:ln>
        </p:spPr>
        <p:txBody>
          <a:bodyPr lIns="0" tIns="0" rIns="0" bIns="0" anchor="ctr"/>
          <a:lstStyle/>
          <a:p>
            <a:endParaRPr/>
          </a:p>
        </p:txBody>
      </p:sp>
      <p:sp>
        <p:nvSpPr>
          <p:cNvPr id="2070" name="Сквиркл"/>
          <p:cNvSpPr/>
          <p:nvPr/>
        </p:nvSpPr>
        <p:spPr>
          <a:xfrm>
            <a:off x="12276859" y="1476228"/>
            <a:ext cx="5169248" cy="2236671"/>
          </a:xfrm>
          <a:prstGeom prst="roundRect">
            <a:avLst>
              <a:gd name="adj" fmla="val 3695"/>
            </a:avLst>
          </a:prstGeom>
          <a:solidFill>
            <a:schemeClr val="accent3"/>
          </a:solidFill>
          <a:ln w="12700">
            <a:miter lim="400000"/>
          </a:ln>
        </p:spPr>
        <p:txBody>
          <a:bodyPr lIns="0" tIns="0" rIns="0" bIns="0" anchor="ctr"/>
          <a:lstStyle/>
          <a:p>
            <a:endParaRPr/>
          </a:p>
        </p:txBody>
      </p:sp>
      <p:sp>
        <p:nvSpPr>
          <p:cNvPr id="2071" name="Сквиркл"/>
          <p:cNvSpPr/>
          <p:nvPr/>
        </p:nvSpPr>
        <p:spPr>
          <a:xfrm>
            <a:off x="17618761" y="1474337"/>
            <a:ext cx="5169247" cy="2236670"/>
          </a:xfrm>
          <a:prstGeom prst="roundRect">
            <a:avLst>
              <a:gd name="adj" fmla="val 3695"/>
            </a:avLst>
          </a:prstGeom>
          <a:solidFill>
            <a:schemeClr val="accent2"/>
          </a:solidFill>
          <a:ln w="12700">
            <a:miter lim="400000"/>
          </a:ln>
        </p:spPr>
        <p:txBody>
          <a:bodyPr lIns="0" tIns="0" rIns="0" bIns="0" anchor="ctr"/>
          <a:lstStyle/>
          <a:p>
            <a:endParaRPr/>
          </a:p>
        </p:txBody>
      </p:sp>
      <p:sp>
        <p:nvSpPr>
          <p:cNvPr id="2072" name="Сквиркл"/>
          <p:cNvSpPr/>
          <p:nvPr/>
        </p:nvSpPr>
        <p:spPr>
          <a:xfrm>
            <a:off x="17614197" y="8758251"/>
            <a:ext cx="5169247" cy="3468134"/>
          </a:xfrm>
          <a:prstGeom prst="roundRect">
            <a:avLst>
              <a:gd name="adj" fmla="val 2383"/>
            </a:avLst>
          </a:prstGeom>
          <a:solidFill>
            <a:srgbClr val="FFFFFF"/>
          </a:solidFill>
          <a:ln w="12700">
            <a:miter lim="400000"/>
          </a:ln>
        </p:spPr>
        <p:txBody>
          <a:bodyPr lIns="0" tIns="0" rIns="0" bIns="0" anchor="ctr"/>
          <a:lstStyle/>
          <a:p>
            <a:endParaRPr/>
          </a:p>
        </p:txBody>
      </p:sp>
      <p:sp>
        <p:nvSpPr>
          <p:cNvPr id="2073" name="Рисунок 40"/>
          <p:cNvSpPr/>
          <p:nvPr/>
        </p:nvSpPr>
        <p:spPr>
          <a:xfrm>
            <a:off x="18180876" y="2328610"/>
            <a:ext cx="497544" cy="497635"/>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074" name="12,010"/>
          <p:cNvSpPr txBox="1"/>
          <p:nvPr/>
        </p:nvSpPr>
        <p:spPr>
          <a:xfrm>
            <a:off x="3143542"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12,010</a:t>
            </a:r>
          </a:p>
        </p:txBody>
      </p:sp>
      <p:sp>
        <p:nvSpPr>
          <p:cNvPr id="2075" name="Рисунок 54"/>
          <p:cNvSpPr/>
          <p:nvPr/>
        </p:nvSpPr>
        <p:spPr>
          <a:xfrm>
            <a:off x="2164245" y="2328655"/>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076" name="Lorem ipsum dolor sit amet, consectetur adipiscing elit"/>
          <p:cNvSpPr txBox="1"/>
          <p:nvPr/>
        </p:nvSpPr>
        <p:spPr>
          <a:xfrm>
            <a:off x="3164674" y="2577339"/>
            <a:ext cx="3292800"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077" name="5,780"/>
          <p:cNvSpPr txBox="1"/>
          <p:nvPr/>
        </p:nvSpPr>
        <p:spPr>
          <a:xfrm>
            <a:off x="8476347"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5,780</a:t>
            </a:r>
          </a:p>
        </p:txBody>
      </p:sp>
      <p:sp>
        <p:nvSpPr>
          <p:cNvPr id="2078" name="Lorem ipsum dolor sit amet, consectetur adipiscing elit"/>
          <p:cNvSpPr txBox="1"/>
          <p:nvPr/>
        </p:nvSpPr>
        <p:spPr>
          <a:xfrm>
            <a:off x="8497478" y="2577339"/>
            <a:ext cx="3292801"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079" name="11,910"/>
          <p:cNvSpPr txBox="1"/>
          <p:nvPr/>
        </p:nvSpPr>
        <p:spPr>
          <a:xfrm>
            <a:off x="13809152"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11,910</a:t>
            </a:r>
          </a:p>
        </p:txBody>
      </p:sp>
      <p:sp>
        <p:nvSpPr>
          <p:cNvPr id="2080" name="Lorem ipsum dolor sit amet, consectetur adipiscing elit"/>
          <p:cNvSpPr txBox="1"/>
          <p:nvPr/>
        </p:nvSpPr>
        <p:spPr>
          <a:xfrm>
            <a:off x="13830282" y="2577339"/>
            <a:ext cx="3292801"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081" name="8,910"/>
          <p:cNvSpPr txBox="1"/>
          <p:nvPr/>
        </p:nvSpPr>
        <p:spPr>
          <a:xfrm>
            <a:off x="19141957"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8,910</a:t>
            </a:r>
          </a:p>
        </p:txBody>
      </p:sp>
      <p:sp>
        <p:nvSpPr>
          <p:cNvPr id="2082" name="Lorem ipsum dolor sit amet, consectetur adipiscing elit"/>
          <p:cNvSpPr txBox="1"/>
          <p:nvPr/>
        </p:nvSpPr>
        <p:spPr>
          <a:xfrm>
            <a:off x="19163089" y="2577339"/>
            <a:ext cx="3292800"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083" name="Рисунок 32"/>
          <p:cNvSpPr/>
          <p:nvPr/>
        </p:nvSpPr>
        <p:spPr>
          <a:xfrm>
            <a:off x="7533217" y="2338587"/>
            <a:ext cx="477680" cy="477681"/>
          </a:xfrm>
          <a:custGeom>
            <a:avLst/>
            <a:gdLst/>
            <a:ahLst/>
            <a:cxnLst>
              <a:cxn ang="0">
                <a:pos x="wd2" y="hd2"/>
              </a:cxn>
              <a:cxn ang="5400000">
                <a:pos x="wd2" y="hd2"/>
              </a:cxn>
              <a:cxn ang="10800000">
                <a:pos x="wd2" y="hd2"/>
              </a:cxn>
              <a:cxn ang="16200000">
                <a:pos x="wd2" y="hd2"/>
              </a:cxn>
            </a:cxnLst>
            <a:rect l="0" t="0" r="r" b="b"/>
            <a:pathLst>
              <a:path w="21600" h="21600" extrusionOk="0">
                <a:moveTo>
                  <a:pt x="21402" y="2898"/>
                </a:moveTo>
                <a:lnTo>
                  <a:pt x="18702" y="198"/>
                </a:lnTo>
                <a:cubicBezTo>
                  <a:pt x="18576" y="71"/>
                  <a:pt x="18404" y="0"/>
                  <a:pt x="18225" y="0"/>
                </a:cubicBezTo>
                <a:lnTo>
                  <a:pt x="1688" y="0"/>
                </a:lnTo>
                <a:cubicBezTo>
                  <a:pt x="756" y="0"/>
                  <a:pt x="0" y="756"/>
                  <a:pt x="0" y="1688"/>
                </a:cubicBezTo>
                <a:lnTo>
                  <a:pt x="0" y="19913"/>
                </a:lnTo>
                <a:cubicBezTo>
                  <a:pt x="0" y="20844"/>
                  <a:pt x="756" y="21600"/>
                  <a:pt x="1688" y="21600"/>
                </a:cubicBezTo>
                <a:lnTo>
                  <a:pt x="19913" y="21600"/>
                </a:lnTo>
                <a:cubicBezTo>
                  <a:pt x="20844" y="21600"/>
                  <a:pt x="21600" y="20844"/>
                  <a:pt x="21600" y="19913"/>
                </a:cubicBezTo>
                <a:lnTo>
                  <a:pt x="21600" y="3375"/>
                </a:lnTo>
                <a:cubicBezTo>
                  <a:pt x="21600" y="3196"/>
                  <a:pt x="21529" y="3024"/>
                  <a:pt x="21402" y="2898"/>
                </a:cubicBezTo>
                <a:close/>
                <a:moveTo>
                  <a:pt x="14175" y="6075"/>
                </a:moveTo>
                <a:cubicBezTo>
                  <a:pt x="14175" y="6448"/>
                  <a:pt x="13873" y="6750"/>
                  <a:pt x="13500" y="6750"/>
                </a:cubicBezTo>
                <a:lnTo>
                  <a:pt x="6750" y="6750"/>
                </a:lnTo>
                <a:cubicBezTo>
                  <a:pt x="6377" y="6750"/>
                  <a:pt x="6075" y="6448"/>
                  <a:pt x="6075" y="6075"/>
                </a:cubicBezTo>
                <a:lnTo>
                  <a:pt x="6075" y="1350"/>
                </a:lnTo>
                <a:lnTo>
                  <a:pt x="10125" y="1350"/>
                </a:lnTo>
                <a:lnTo>
                  <a:pt x="10125" y="5400"/>
                </a:lnTo>
                <a:lnTo>
                  <a:pt x="12150" y="5400"/>
                </a:lnTo>
                <a:lnTo>
                  <a:pt x="12150" y="1350"/>
                </a:lnTo>
                <a:lnTo>
                  <a:pt x="14175" y="1350"/>
                </a:lnTo>
                <a:close/>
                <a:moveTo>
                  <a:pt x="18225" y="20250"/>
                </a:moveTo>
                <a:lnTo>
                  <a:pt x="3375" y="20250"/>
                </a:lnTo>
                <a:lnTo>
                  <a:pt x="3375" y="12150"/>
                </a:lnTo>
                <a:cubicBezTo>
                  <a:pt x="3375" y="11404"/>
                  <a:pt x="3979" y="10800"/>
                  <a:pt x="4725" y="10800"/>
                </a:cubicBezTo>
                <a:lnTo>
                  <a:pt x="16875" y="10800"/>
                </a:lnTo>
                <a:cubicBezTo>
                  <a:pt x="17621" y="10800"/>
                  <a:pt x="18225" y="11404"/>
                  <a:pt x="18225" y="12150"/>
                </a:cubicBezTo>
                <a:close/>
                <a:moveTo>
                  <a:pt x="14850" y="14850"/>
                </a:moveTo>
                <a:lnTo>
                  <a:pt x="6750" y="14850"/>
                </a:lnTo>
                <a:cubicBezTo>
                  <a:pt x="6377" y="14850"/>
                  <a:pt x="6075" y="14548"/>
                  <a:pt x="6075" y="14175"/>
                </a:cubicBezTo>
                <a:cubicBezTo>
                  <a:pt x="6075" y="13802"/>
                  <a:pt x="6377" y="13500"/>
                  <a:pt x="6750" y="13500"/>
                </a:cubicBezTo>
                <a:lnTo>
                  <a:pt x="14850" y="13500"/>
                </a:lnTo>
                <a:cubicBezTo>
                  <a:pt x="15223" y="13500"/>
                  <a:pt x="15525" y="13802"/>
                  <a:pt x="15525" y="14175"/>
                </a:cubicBezTo>
                <a:cubicBezTo>
                  <a:pt x="15525" y="14548"/>
                  <a:pt x="15223" y="14850"/>
                  <a:pt x="14850" y="14850"/>
                </a:cubicBezTo>
                <a:close/>
                <a:moveTo>
                  <a:pt x="14850" y="18225"/>
                </a:moveTo>
                <a:lnTo>
                  <a:pt x="6750" y="18225"/>
                </a:lnTo>
                <a:cubicBezTo>
                  <a:pt x="6377" y="18225"/>
                  <a:pt x="6075" y="17923"/>
                  <a:pt x="6075" y="17550"/>
                </a:cubicBezTo>
                <a:cubicBezTo>
                  <a:pt x="6075" y="17177"/>
                  <a:pt x="6377" y="16875"/>
                  <a:pt x="6750" y="16875"/>
                </a:cubicBezTo>
                <a:lnTo>
                  <a:pt x="14850" y="16875"/>
                </a:lnTo>
                <a:cubicBezTo>
                  <a:pt x="15223" y="16875"/>
                  <a:pt x="15525" y="17177"/>
                  <a:pt x="15525" y="17550"/>
                </a:cubicBezTo>
                <a:cubicBezTo>
                  <a:pt x="15525" y="17923"/>
                  <a:pt x="15223" y="18225"/>
                  <a:pt x="14850" y="18225"/>
                </a:cubicBezTo>
                <a:close/>
              </a:path>
            </a:pathLst>
          </a:custGeom>
          <a:solidFill>
            <a:srgbClr val="FFFFFF"/>
          </a:solidFill>
          <a:ln w="12700">
            <a:miter lim="400000"/>
          </a:ln>
        </p:spPr>
        <p:txBody>
          <a:bodyPr lIns="45719" rIns="45719" anchor="ctr"/>
          <a:lstStyle/>
          <a:p>
            <a:pPr algn="l" defTabSz="914400">
              <a:defRPr sz="1800">
                <a:solidFill>
                  <a:srgbClr val="FFFFFF"/>
                </a:solidFill>
                <a:latin typeface="Calibri"/>
                <a:ea typeface="Calibri"/>
                <a:cs typeface="Calibri"/>
                <a:sym typeface="Calibri"/>
              </a:defRPr>
            </a:pPr>
            <a:endParaRPr/>
          </a:p>
        </p:txBody>
      </p:sp>
      <p:sp>
        <p:nvSpPr>
          <p:cNvPr id="2084" name="Рисунок 56"/>
          <p:cNvSpPr/>
          <p:nvPr/>
        </p:nvSpPr>
        <p:spPr>
          <a:xfrm>
            <a:off x="12857168" y="2338364"/>
            <a:ext cx="477437" cy="478127"/>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graphicFrame>
        <p:nvGraphicFramePr>
          <p:cNvPr id="2085" name="2D‑столбчатая диаграмма"/>
          <p:cNvGraphicFramePr/>
          <p:nvPr>
            <p:extLst>
              <p:ext uri="{D42A27DB-BD31-4B8C-83A1-F6EECF244321}">
                <p14:modId xmlns:p14="http://schemas.microsoft.com/office/powerpoint/2010/main" val="57516015"/>
              </p:ext>
            </p:extLst>
          </p:nvPr>
        </p:nvGraphicFramePr>
        <p:xfrm>
          <a:off x="2188719" y="4649965"/>
          <a:ext cx="14262797" cy="5582345"/>
        </p:xfrm>
        <a:graphic>
          <a:graphicData uri="http://schemas.openxmlformats.org/drawingml/2006/chart">
            <c:chart xmlns:c="http://schemas.openxmlformats.org/drawingml/2006/chart" xmlns:r="http://schemas.openxmlformats.org/officeDocument/2006/relationships" r:id="rId2"/>
          </a:graphicData>
        </a:graphic>
      </p:graphicFrame>
      <p:grpSp>
        <p:nvGrpSpPr>
          <p:cNvPr id="2090" name="Группа"/>
          <p:cNvGrpSpPr/>
          <p:nvPr/>
        </p:nvGrpSpPr>
        <p:grpSpPr>
          <a:xfrm>
            <a:off x="6589538" y="11022286"/>
            <a:ext cx="5861401" cy="406401"/>
            <a:chOff x="0" y="21265"/>
            <a:chExt cx="5861400" cy="406400"/>
          </a:xfrm>
        </p:grpSpPr>
        <p:sp>
          <p:nvSpPr>
            <p:cNvPr id="2086" name="Lorem ipsum       Dolor sit Adipiscing       Elit sed"/>
            <p:cNvSpPr txBox="1"/>
            <p:nvPr/>
          </p:nvSpPr>
          <p:spPr>
            <a:xfrm>
              <a:off x="0" y="21265"/>
              <a:ext cx="5861400"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7"/>
                  </a:solidFill>
                  <a:latin typeface="Open Sans"/>
                  <a:ea typeface="Open Sans"/>
                  <a:cs typeface="Open Sans"/>
                  <a:sym typeface="Open Sans"/>
                </a:defRPr>
              </a:lvl1pPr>
            </a:lstStyle>
            <a:p>
              <a:r>
                <a:rPr dirty="0"/>
                <a:t>Lorem ipsum       Dolor sit </a:t>
              </a:r>
              <a:r>
                <a:rPr dirty="0" err="1"/>
                <a:t>Adipiscing</a:t>
              </a:r>
              <a:r>
                <a:rPr dirty="0"/>
                <a:t>       </a:t>
              </a:r>
              <a:r>
                <a:rPr dirty="0" err="1"/>
                <a:t>Elit</a:t>
              </a:r>
              <a:r>
                <a:rPr dirty="0"/>
                <a:t> sed</a:t>
              </a:r>
            </a:p>
          </p:txBody>
        </p:sp>
        <p:sp>
          <p:nvSpPr>
            <p:cNvPr id="2087" name="Кружок"/>
            <p:cNvSpPr/>
            <p:nvPr/>
          </p:nvSpPr>
          <p:spPr>
            <a:xfrm>
              <a:off x="193403" y="134565"/>
              <a:ext cx="144377" cy="1443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088" name="Кружок"/>
            <p:cNvSpPr/>
            <p:nvPr/>
          </p:nvSpPr>
          <p:spPr>
            <a:xfrm>
              <a:off x="2022203" y="134565"/>
              <a:ext cx="144376" cy="1443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2089" name="Кружок"/>
            <p:cNvSpPr/>
            <p:nvPr/>
          </p:nvSpPr>
          <p:spPr>
            <a:xfrm>
              <a:off x="4473303" y="134565"/>
              <a:ext cx="144377" cy="144376"/>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grpSp>
      <p:graphicFrame>
        <p:nvGraphicFramePr>
          <p:cNvPr id="2091" name="2D‑линейная диаграмма"/>
          <p:cNvGraphicFramePr/>
          <p:nvPr>
            <p:extLst>
              <p:ext uri="{D42A27DB-BD31-4B8C-83A1-F6EECF244321}">
                <p14:modId xmlns:p14="http://schemas.microsoft.com/office/powerpoint/2010/main" val="2516896073"/>
              </p:ext>
            </p:extLst>
          </p:nvPr>
        </p:nvGraphicFramePr>
        <p:xfrm>
          <a:off x="18065016" y="9164434"/>
          <a:ext cx="4274356" cy="2490393"/>
        </p:xfrm>
        <a:graphic>
          <a:graphicData uri="http://schemas.openxmlformats.org/drawingml/2006/chart">
            <c:chart xmlns:c="http://schemas.openxmlformats.org/drawingml/2006/chart" xmlns:r="http://schemas.openxmlformats.org/officeDocument/2006/relationships" r:id="rId3"/>
          </a:graphicData>
        </a:graphic>
      </p:graphicFrame>
      <p:sp>
        <p:nvSpPr>
          <p:cNvPr id="2092" name="Сквиркл"/>
          <p:cNvSpPr/>
          <p:nvPr/>
        </p:nvSpPr>
        <p:spPr>
          <a:xfrm>
            <a:off x="18154136" y="7763178"/>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2093" name="Сквиркл"/>
          <p:cNvSpPr/>
          <p:nvPr/>
        </p:nvSpPr>
        <p:spPr>
          <a:xfrm>
            <a:off x="18154136" y="7763178"/>
            <a:ext cx="1524001" cy="208340"/>
          </a:xfrm>
          <a:prstGeom prst="roundRect">
            <a:avLst>
              <a:gd name="adj" fmla="val 17922"/>
            </a:avLst>
          </a:prstGeom>
          <a:solidFill>
            <a:schemeClr val="accent1"/>
          </a:solidFill>
          <a:ln w="12700">
            <a:miter lim="400000"/>
          </a:ln>
        </p:spPr>
        <p:txBody>
          <a:bodyPr lIns="0" tIns="0" rIns="0" bIns="0" anchor="ctr"/>
          <a:lstStyle/>
          <a:p>
            <a:endParaRPr/>
          </a:p>
        </p:txBody>
      </p:sp>
      <p:sp>
        <p:nvSpPr>
          <p:cNvPr id="2094" name="Skill #02"/>
          <p:cNvSpPr txBox="1"/>
          <p:nvPr/>
        </p:nvSpPr>
        <p:spPr>
          <a:xfrm>
            <a:off x="18109356" y="7249653"/>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#02</a:t>
            </a:r>
          </a:p>
        </p:txBody>
      </p:sp>
      <p:sp>
        <p:nvSpPr>
          <p:cNvPr id="2095" name="21%"/>
          <p:cNvSpPr txBox="1"/>
          <p:nvPr/>
        </p:nvSpPr>
        <p:spPr>
          <a:xfrm>
            <a:off x="21299254" y="7249653"/>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21%</a:t>
            </a:r>
          </a:p>
        </p:txBody>
      </p:sp>
      <p:sp>
        <p:nvSpPr>
          <p:cNvPr id="2096" name="Сквиркл"/>
          <p:cNvSpPr/>
          <p:nvPr/>
        </p:nvSpPr>
        <p:spPr>
          <a:xfrm>
            <a:off x="18154136" y="6788705"/>
            <a:ext cx="4134157" cy="208340"/>
          </a:xfrm>
          <a:prstGeom prst="roundRect">
            <a:avLst>
              <a:gd name="adj" fmla="val 17922"/>
            </a:avLst>
          </a:prstGeom>
          <a:solidFill>
            <a:srgbClr val="E6E5EF"/>
          </a:solidFill>
          <a:ln w="12700">
            <a:miter lim="400000"/>
          </a:ln>
        </p:spPr>
        <p:txBody>
          <a:bodyPr lIns="0" tIns="0" rIns="0" bIns="0" anchor="ctr"/>
          <a:lstStyle/>
          <a:p>
            <a:endParaRPr/>
          </a:p>
        </p:txBody>
      </p:sp>
      <p:sp>
        <p:nvSpPr>
          <p:cNvPr id="2097" name="Сквиркл"/>
          <p:cNvSpPr/>
          <p:nvPr/>
        </p:nvSpPr>
        <p:spPr>
          <a:xfrm>
            <a:off x="18154136" y="6788705"/>
            <a:ext cx="2540001" cy="208340"/>
          </a:xfrm>
          <a:prstGeom prst="roundRect">
            <a:avLst>
              <a:gd name="adj" fmla="val 17922"/>
            </a:avLst>
          </a:prstGeom>
          <a:solidFill>
            <a:schemeClr val="accent2"/>
          </a:solidFill>
          <a:ln w="12700">
            <a:miter lim="400000"/>
          </a:ln>
        </p:spPr>
        <p:txBody>
          <a:bodyPr lIns="0" tIns="0" rIns="0" bIns="0" anchor="ctr"/>
          <a:lstStyle/>
          <a:p>
            <a:endParaRPr/>
          </a:p>
        </p:txBody>
      </p:sp>
      <p:sp>
        <p:nvSpPr>
          <p:cNvPr id="2098" name="Skill #01"/>
          <p:cNvSpPr txBox="1"/>
          <p:nvPr/>
        </p:nvSpPr>
        <p:spPr>
          <a:xfrm>
            <a:off x="18109356" y="6275180"/>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Skill #01</a:t>
            </a:r>
          </a:p>
        </p:txBody>
      </p:sp>
      <p:sp>
        <p:nvSpPr>
          <p:cNvPr id="2099" name="42%"/>
          <p:cNvSpPr txBox="1"/>
          <p:nvPr/>
        </p:nvSpPr>
        <p:spPr>
          <a:xfrm>
            <a:off x="21299254" y="6275180"/>
            <a:ext cx="103902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2100" name="Top Project #1"/>
          <p:cNvSpPr txBox="1"/>
          <p:nvPr/>
        </p:nvSpPr>
        <p:spPr>
          <a:xfrm>
            <a:off x="18112306" y="4318489"/>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2101" name="Lorem ipsum dolor sit amet, consecur adipiscing elit, sed do eiusm ut tempr"/>
          <p:cNvSpPr txBox="1"/>
          <p:nvPr/>
        </p:nvSpPr>
        <p:spPr>
          <a:xfrm>
            <a:off x="18106611" y="5300156"/>
            <a:ext cx="4134156"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consecur adipiscing elit, sed do eiusm ut tempr</a:t>
            </a:r>
          </a:p>
        </p:txBody>
      </p:sp>
      <p:sp>
        <p:nvSpPr>
          <p:cNvPr id="2102" name="Subtitle text information"/>
          <p:cNvSpPr txBox="1"/>
          <p:nvPr/>
        </p:nvSpPr>
        <p:spPr>
          <a:xfrm>
            <a:off x="18111665" y="4884299"/>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104" name="Сквиркл"/>
          <p:cNvSpPr/>
          <p:nvPr/>
        </p:nvSpPr>
        <p:spPr>
          <a:xfrm>
            <a:off x="1593056" y="3889914"/>
            <a:ext cx="15854364" cy="8330254"/>
          </a:xfrm>
          <a:prstGeom prst="roundRect">
            <a:avLst>
              <a:gd name="adj" fmla="val 992"/>
            </a:avLst>
          </a:prstGeom>
          <a:solidFill>
            <a:srgbClr val="FFFFFF"/>
          </a:solidFill>
          <a:ln w="12700">
            <a:miter lim="400000"/>
          </a:ln>
        </p:spPr>
        <p:txBody>
          <a:bodyPr lIns="0" tIns="0" rIns="0" bIns="0" anchor="ctr"/>
          <a:lstStyle/>
          <a:p>
            <a:endParaRPr/>
          </a:p>
        </p:txBody>
      </p:sp>
      <p:sp>
        <p:nvSpPr>
          <p:cNvPr id="2105" name="Сквиркл"/>
          <p:cNvSpPr/>
          <p:nvPr/>
        </p:nvSpPr>
        <p:spPr>
          <a:xfrm>
            <a:off x="17620952" y="3895172"/>
            <a:ext cx="5155738" cy="8318002"/>
          </a:xfrm>
          <a:prstGeom prst="roundRect">
            <a:avLst>
              <a:gd name="adj" fmla="val 1603"/>
            </a:avLst>
          </a:prstGeom>
          <a:solidFill>
            <a:srgbClr val="FFFFFF"/>
          </a:solidFill>
          <a:ln w="12700">
            <a:miter lim="400000"/>
          </a:ln>
        </p:spPr>
        <p:txBody>
          <a:bodyPr lIns="0" tIns="0" rIns="0" bIns="0" anchor="ctr"/>
          <a:lstStyle/>
          <a:p>
            <a:endParaRPr/>
          </a:p>
        </p:txBody>
      </p:sp>
      <p:sp>
        <p:nvSpPr>
          <p:cNvPr id="2106" name="Сквиркл"/>
          <p:cNvSpPr/>
          <p:nvPr/>
        </p:nvSpPr>
        <p:spPr>
          <a:xfrm>
            <a:off x="1593056" y="1478119"/>
            <a:ext cx="5169247" cy="2236671"/>
          </a:xfrm>
          <a:prstGeom prst="roundRect">
            <a:avLst>
              <a:gd name="adj" fmla="val 3695"/>
            </a:avLst>
          </a:prstGeom>
          <a:solidFill>
            <a:schemeClr val="accent1"/>
          </a:solidFill>
          <a:ln w="12700">
            <a:miter lim="400000"/>
          </a:ln>
        </p:spPr>
        <p:txBody>
          <a:bodyPr lIns="0" tIns="0" rIns="0" bIns="0" anchor="ctr"/>
          <a:lstStyle/>
          <a:p>
            <a:endParaRPr/>
          </a:p>
        </p:txBody>
      </p:sp>
      <p:sp>
        <p:nvSpPr>
          <p:cNvPr id="2107" name="Сквиркл"/>
          <p:cNvSpPr/>
          <p:nvPr/>
        </p:nvSpPr>
        <p:spPr>
          <a:xfrm>
            <a:off x="6934958" y="1476228"/>
            <a:ext cx="5169247" cy="2236671"/>
          </a:xfrm>
          <a:prstGeom prst="roundRect">
            <a:avLst>
              <a:gd name="adj" fmla="val 3695"/>
            </a:avLst>
          </a:prstGeom>
          <a:solidFill>
            <a:schemeClr val="accent2"/>
          </a:solidFill>
          <a:ln w="12700">
            <a:miter lim="400000"/>
          </a:ln>
        </p:spPr>
        <p:txBody>
          <a:bodyPr lIns="0" tIns="0" rIns="0" bIns="0" anchor="ctr"/>
          <a:lstStyle/>
          <a:p>
            <a:endParaRPr/>
          </a:p>
        </p:txBody>
      </p:sp>
      <p:sp>
        <p:nvSpPr>
          <p:cNvPr id="2108" name="Сквиркл"/>
          <p:cNvSpPr/>
          <p:nvPr/>
        </p:nvSpPr>
        <p:spPr>
          <a:xfrm>
            <a:off x="12276859" y="1476228"/>
            <a:ext cx="5169248" cy="2236671"/>
          </a:xfrm>
          <a:prstGeom prst="roundRect">
            <a:avLst>
              <a:gd name="adj" fmla="val 3695"/>
            </a:avLst>
          </a:prstGeom>
          <a:solidFill>
            <a:schemeClr val="accent3"/>
          </a:solidFill>
          <a:ln w="12700">
            <a:miter lim="400000"/>
          </a:ln>
        </p:spPr>
        <p:txBody>
          <a:bodyPr lIns="0" tIns="0" rIns="0" bIns="0" anchor="ctr"/>
          <a:lstStyle/>
          <a:p>
            <a:endParaRPr/>
          </a:p>
        </p:txBody>
      </p:sp>
      <p:sp>
        <p:nvSpPr>
          <p:cNvPr id="2109" name="Сквиркл"/>
          <p:cNvSpPr/>
          <p:nvPr/>
        </p:nvSpPr>
        <p:spPr>
          <a:xfrm>
            <a:off x="17618761" y="1474337"/>
            <a:ext cx="5169247" cy="2236670"/>
          </a:xfrm>
          <a:prstGeom prst="roundRect">
            <a:avLst>
              <a:gd name="adj" fmla="val 3695"/>
            </a:avLst>
          </a:prstGeom>
          <a:solidFill>
            <a:schemeClr val="accent2"/>
          </a:solidFill>
          <a:ln w="12700">
            <a:miter lim="400000"/>
          </a:ln>
        </p:spPr>
        <p:txBody>
          <a:bodyPr lIns="0" tIns="0" rIns="0" bIns="0" anchor="ctr"/>
          <a:lstStyle/>
          <a:p>
            <a:endParaRPr/>
          </a:p>
        </p:txBody>
      </p:sp>
      <p:sp>
        <p:nvSpPr>
          <p:cNvPr id="2110" name="Рисунок 40"/>
          <p:cNvSpPr/>
          <p:nvPr/>
        </p:nvSpPr>
        <p:spPr>
          <a:xfrm>
            <a:off x="18180876" y="2328610"/>
            <a:ext cx="497544" cy="497635"/>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111" name="12,010"/>
          <p:cNvSpPr txBox="1"/>
          <p:nvPr/>
        </p:nvSpPr>
        <p:spPr>
          <a:xfrm>
            <a:off x="3143542"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12,010</a:t>
            </a:r>
          </a:p>
        </p:txBody>
      </p:sp>
      <p:sp>
        <p:nvSpPr>
          <p:cNvPr id="2112" name="Рисунок 54"/>
          <p:cNvSpPr/>
          <p:nvPr/>
        </p:nvSpPr>
        <p:spPr>
          <a:xfrm>
            <a:off x="2164245" y="2328655"/>
            <a:ext cx="497544"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113" name="Lorem ipsum dolor sit amet, consectetur adipiscing elit"/>
          <p:cNvSpPr txBox="1"/>
          <p:nvPr/>
        </p:nvSpPr>
        <p:spPr>
          <a:xfrm>
            <a:off x="3164674" y="2577339"/>
            <a:ext cx="3292800"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114" name="5,780"/>
          <p:cNvSpPr txBox="1"/>
          <p:nvPr/>
        </p:nvSpPr>
        <p:spPr>
          <a:xfrm>
            <a:off x="8476347"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5,780</a:t>
            </a:r>
          </a:p>
        </p:txBody>
      </p:sp>
      <p:sp>
        <p:nvSpPr>
          <p:cNvPr id="2115" name="Lorem ipsum dolor sit amet, consectetur adipiscing elit"/>
          <p:cNvSpPr txBox="1"/>
          <p:nvPr/>
        </p:nvSpPr>
        <p:spPr>
          <a:xfrm>
            <a:off x="8497478" y="2577339"/>
            <a:ext cx="3292801"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116" name="11,910"/>
          <p:cNvSpPr txBox="1"/>
          <p:nvPr/>
        </p:nvSpPr>
        <p:spPr>
          <a:xfrm>
            <a:off x="13809152"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11,910</a:t>
            </a:r>
          </a:p>
        </p:txBody>
      </p:sp>
      <p:sp>
        <p:nvSpPr>
          <p:cNvPr id="2117" name="Lorem ipsum dolor sit amet, consectetur adipiscing elit"/>
          <p:cNvSpPr txBox="1"/>
          <p:nvPr/>
        </p:nvSpPr>
        <p:spPr>
          <a:xfrm>
            <a:off x="13830282" y="2577339"/>
            <a:ext cx="3292801"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118" name="8,910"/>
          <p:cNvSpPr txBox="1"/>
          <p:nvPr/>
        </p:nvSpPr>
        <p:spPr>
          <a:xfrm>
            <a:off x="19141957" y="1749171"/>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500" b="1">
                <a:solidFill>
                  <a:srgbClr val="FFFFFF"/>
                </a:solidFill>
                <a:latin typeface="OpenSans-Bold"/>
                <a:ea typeface="OpenSans-Bold"/>
                <a:cs typeface="OpenSans-Bold"/>
                <a:sym typeface="OpenSans-Bold"/>
              </a:defRPr>
            </a:lvl1pPr>
          </a:lstStyle>
          <a:p>
            <a:r>
              <a:t>8,910</a:t>
            </a:r>
          </a:p>
        </p:txBody>
      </p:sp>
      <p:sp>
        <p:nvSpPr>
          <p:cNvPr id="2119" name="Lorem ipsum dolor sit amet, consectetur adipiscing elit"/>
          <p:cNvSpPr txBox="1"/>
          <p:nvPr/>
        </p:nvSpPr>
        <p:spPr>
          <a:xfrm>
            <a:off x="19163089" y="2577339"/>
            <a:ext cx="3292800"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120" name="Рисунок 32"/>
          <p:cNvSpPr/>
          <p:nvPr/>
        </p:nvSpPr>
        <p:spPr>
          <a:xfrm>
            <a:off x="7533217" y="2338587"/>
            <a:ext cx="477680" cy="477681"/>
          </a:xfrm>
          <a:custGeom>
            <a:avLst/>
            <a:gdLst/>
            <a:ahLst/>
            <a:cxnLst>
              <a:cxn ang="0">
                <a:pos x="wd2" y="hd2"/>
              </a:cxn>
              <a:cxn ang="5400000">
                <a:pos x="wd2" y="hd2"/>
              </a:cxn>
              <a:cxn ang="10800000">
                <a:pos x="wd2" y="hd2"/>
              </a:cxn>
              <a:cxn ang="16200000">
                <a:pos x="wd2" y="hd2"/>
              </a:cxn>
            </a:cxnLst>
            <a:rect l="0" t="0" r="r" b="b"/>
            <a:pathLst>
              <a:path w="21600" h="21600" extrusionOk="0">
                <a:moveTo>
                  <a:pt x="21402" y="2898"/>
                </a:moveTo>
                <a:lnTo>
                  <a:pt x="18702" y="198"/>
                </a:lnTo>
                <a:cubicBezTo>
                  <a:pt x="18576" y="71"/>
                  <a:pt x="18404" y="0"/>
                  <a:pt x="18225" y="0"/>
                </a:cubicBezTo>
                <a:lnTo>
                  <a:pt x="1688" y="0"/>
                </a:lnTo>
                <a:cubicBezTo>
                  <a:pt x="756" y="0"/>
                  <a:pt x="0" y="756"/>
                  <a:pt x="0" y="1688"/>
                </a:cubicBezTo>
                <a:lnTo>
                  <a:pt x="0" y="19913"/>
                </a:lnTo>
                <a:cubicBezTo>
                  <a:pt x="0" y="20844"/>
                  <a:pt x="756" y="21600"/>
                  <a:pt x="1688" y="21600"/>
                </a:cubicBezTo>
                <a:lnTo>
                  <a:pt x="19913" y="21600"/>
                </a:lnTo>
                <a:cubicBezTo>
                  <a:pt x="20844" y="21600"/>
                  <a:pt x="21600" y="20844"/>
                  <a:pt x="21600" y="19913"/>
                </a:cubicBezTo>
                <a:lnTo>
                  <a:pt x="21600" y="3375"/>
                </a:lnTo>
                <a:cubicBezTo>
                  <a:pt x="21600" y="3196"/>
                  <a:pt x="21529" y="3024"/>
                  <a:pt x="21402" y="2898"/>
                </a:cubicBezTo>
                <a:close/>
                <a:moveTo>
                  <a:pt x="14175" y="6075"/>
                </a:moveTo>
                <a:cubicBezTo>
                  <a:pt x="14175" y="6448"/>
                  <a:pt x="13873" y="6750"/>
                  <a:pt x="13500" y="6750"/>
                </a:cubicBezTo>
                <a:lnTo>
                  <a:pt x="6750" y="6750"/>
                </a:lnTo>
                <a:cubicBezTo>
                  <a:pt x="6377" y="6750"/>
                  <a:pt x="6075" y="6448"/>
                  <a:pt x="6075" y="6075"/>
                </a:cubicBezTo>
                <a:lnTo>
                  <a:pt x="6075" y="1350"/>
                </a:lnTo>
                <a:lnTo>
                  <a:pt x="10125" y="1350"/>
                </a:lnTo>
                <a:lnTo>
                  <a:pt x="10125" y="5400"/>
                </a:lnTo>
                <a:lnTo>
                  <a:pt x="12150" y="5400"/>
                </a:lnTo>
                <a:lnTo>
                  <a:pt x="12150" y="1350"/>
                </a:lnTo>
                <a:lnTo>
                  <a:pt x="14175" y="1350"/>
                </a:lnTo>
                <a:close/>
                <a:moveTo>
                  <a:pt x="18225" y="20250"/>
                </a:moveTo>
                <a:lnTo>
                  <a:pt x="3375" y="20250"/>
                </a:lnTo>
                <a:lnTo>
                  <a:pt x="3375" y="12150"/>
                </a:lnTo>
                <a:cubicBezTo>
                  <a:pt x="3375" y="11404"/>
                  <a:pt x="3979" y="10800"/>
                  <a:pt x="4725" y="10800"/>
                </a:cubicBezTo>
                <a:lnTo>
                  <a:pt x="16875" y="10800"/>
                </a:lnTo>
                <a:cubicBezTo>
                  <a:pt x="17621" y="10800"/>
                  <a:pt x="18225" y="11404"/>
                  <a:pt x="18225" y="12150"/>
                </a:cubicBezTo>
                <a:close/>
                <a:moveTo>
                  <a:pt x="14850" y="14850"/>
                </a:moveTo>
                <a:lnTo>
                  <a:pt x="6750" y="14850"/>
                </a:lnTo>
                <a:cubicBezTo>
                  <a:pt x="6377" y="14850"/>
                  <a:pt x="6075" y="14548"/>
                  <a:pt x="6075" y="14175"/>
                </a:cubicBezTo>
                <a:cubicBezTo>
                  <a:pt x="6075" y="13802"/>
                  <a:pt x="6377" y="13500"/>
                  <a:pt x="6750" y="13500"/>
                </a:cubicBezTo>
                <a:lnTo>
                  <a:pt x="14850" y="13500"/>
                </a:lnTo>
                <a:cubicBezTo>
                  <a:pt x="15223" y="13500"/>
                  <a:pt x="15525" y="13802"/>
                  <a:pt x="15525" y="14175"/>
                </a:cubicBezTo>
                <a:cubicBezTo>
                  <a:pt x="15525" y="14548"/>
                  <a:pt x="15223" y="14850"/>
                  <a:pt x="14850" y="14850"/>
                </a:cubicBezTo>
                <a:close/>
                <a:moveTo>
                  <a:pt x="14850" y="18225"/>
                </a:moveTo>
                <a:lnTo>
                  <a:pt x="6750" y="18225"/>
                </a:lnTo>
                <a:cubicBezTo>
                  <a:pt x="6377" y="18225"/>
                  <a:pt x="6075" y="17923"/>
                  <a:pt x="6075" y="17550"/>
                </a:cubicBezTo>
                <a:cubicBezTo>
                  <a:pt x="6075" y="17177"/>
                  <a:pt x="6377" y="16875"/>
                  <a:pt x="6750" y="16875"/>
                </a:cubicBezTo>
                <a:lnTo>
                  <a:pt x="14850" y="16875"/>
                </a:lnTo>
                <a:cubicBezTo>
                  <a:pt x="15223" y="16875"/>
                  <a:pt x="15525" y="17177"/>
                  <a:pt x="15525" y="17550"/>
                </a:cubicBezTo>
                <a:cubicBezTo>
                  <a:pt x="15525" y="17923"/>
                  <a:pt x="15223" y="18225"/>
                  <a:pt x="14850" y="18225"/>
                </a:cubicBezTo>
                <a:close/>
              </a:path>
            </a:pathLst>
          </a:custGeom>
          <a:solidFill>
            <a:srgbClr val="FFFFFF"/>
          </a:solidFill>
          <a:ln w="12700">
            <a:miter lim="400000"/>
          </a:ln>
        </p:spPr>
        <p:txBody>
          <a:bodyPr lIns="45719" rIns="45719" anchor="ctr"/>
          <a:lstStyle/>
          <a:p>
            <a:pPr algn="l" defTabSz="914400">
              <a:defRPr sz="1800">
                <a:solidFill>
                  <a:srgbClr val="FFFFFF"/>
                </a:solidFill>
                <a:latin typeface="Calibri"/>
                <a:ea typeface="Calibri"/>
                <a:cs typeface="Calibri"/>
                <a:sym typeface="Calibri"/>
              </a:defRPr>
            </a:pPr>
            <a:endParaRPr/>
          </a:p>
        </p:txBody>
      </p:sp>
      <p:sp>
        <p:nvSpPr>
          <p:cNvPr id="2121" name="Рисунок 56"/>
          <p:cNvSpPr/>
          <p:nvPr/>
        </p:nvSpPr>
        <p:spPr>
          <a:xfrm>
            <a:off x="12857168" y="2338364"/>
            <a:ext cx="477437" cy="478127"/>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grpSp>
        <p:nvGrpSpPr>
          <p:cNvPr id="2126" name="Группа"/>
          <p:cNvGrpSpPr/>
          <p:nvPr/>
        </p:nvGrpSpPr>
        <p:grpSpPr>
          <a:xfrm>
            <a:off x="18096656" y="7461980"/>
            <a:ext cx="4228921" cy="721865"/>
            <a:chOff x="0" y="0"/>
            <a:chExt cx="4228919" cy="721863"/>
          </a:xfrm>
        </p:grpSpPr>
        <p:sp>
          <p:nvSpPr>
            <p:cNvPr id="2122" name="Сквиркл"/>
            <p:cNvSpPr/>
            <p:nvPr/>
          </p:nvSpPr>
          <p:spPr>
            <a:xfrm>
              <a:off x="44780" y="513524"/>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123" name="Сквиркл"/>
            <p:cNvSpPr/>
            <p:nvPr/>
          </p:nvSpPr>
          <p:spPr>
            <a:xfrm>
              <a:off x="44780" y="513524"/>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2124" name="Skill #02"/>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#02</a:t>
              </a:r>
            </a:p>
          </p:txBody>
        </p:sp>
        <p:sp>
          <p:nvSpPr>
            <p:cNvPr id="2125" name="21%"/>
            <p:cNvSpPr txBox="1"/>
            <p:nvPr/>
          </p:nvSpPr>
          <p:spPr>
            <a:xfrm>
              <a:off x="3189898" y="0"/>
              <a:ext cx="1039022"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21%</a:t>
              </a:r>
            </a:p>
          </p:txBody>
        </p:sp>
      </p:grpSp>
      <p:grpSp>
        <p:nvGrpSpPr>
          <p:cNvPr id="2131" name="Группа"/>
          <p:cNvGrpSpPr/>
          <p:nvPr/>
        </p:nvGrpSpPr>
        <p:grpSpPr>
          <a:xfrm>
            <a:off x="18096656" y="8479156"/>
            <a:ext cx="4228921" cy="721865"/>
            <a:chOff x="0" y="0"/>
            <a:chExt cx="4228919" cy="721863"/>
          </a:xfrm>
        </p:grpSpPr>
        <p:sp>
          <p:nvSpPr>
            <p:cNvPr id="2127" name="Сквиркл"/>
            <p:cNvSpPr/>
            <p:nvPr/>
          </p:nvSpPr>
          <p:spPr>
            <a:xfrm>
              <a:off x="44780" y="513524"/>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128" name="Сквиркл"/>
            <p:cNvSpPr/>
            <p:nvPr/>
          </p:nvSpPr>
          <p:spPr>
            <a:xfrm>
              <a:off x="44780" y="513524"/>
              <a:ext cx="2921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sp>
          <p:nvSpPr>
            <p:cNvPr id="2129" name="Skill #03"/>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#03</a:t>
              </a:r>
            </a:p>
          </p:txBody>
        </p:sp>
        <p:sp>
          <p:nvSpPr>
            <p:cNvPr id="2130" name="63%"/>
            <p:cNvSpPr txBox="1"/>
            <p:nvPr/>
          </p:nvSpPr>
          <p:spPr>
            <a:xfrm>
              <a:off x="3189898" y="0"/>
              <a:ext cx="1039022"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63%</a:t>
              </a:r>
            </a:p>
          </p:txBody>
        </p:sp>
      </p:grpSp>
      <p:grpSp>
        <p:nvGrpSpPr>
          <p:cNvPr id="2136" name="Группа"/>
          <p:cNvGrpSpPr/>
          <p:nvPr/>
        </p:nvGrpSpPr>
        <p:grpSpPr>
          <a:xfrm>
            <a:off x="18096656" y="9496331"/>
            <a:ext cx="4228921" cy="721865"/>
            <a:chOff x="0" y="0"/>
            <a:chExt cx="4228919" cy="721863"/>
          </a:xfrm>
        </p:grpSpPr>
        <p:sp>
          <p:nvSpPr>
            <p:cNvPr id="2132" name="Сквиркл"/>
            <p:cNvSpPr/>
            <p:nvPr/>
          </p:nvSpPr>
          <p:spPr>
            <a:xfrm>
              <a:off x="44780" y="513524"/>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133" name="Сквиркл"/>
            <p:cNvSpPr/>
            <p:nvPr/>
          </p:nvSpPr>
          <p:spPr>
            <a:xfrm>
              <a:off x="44780" y="513524"/>
              <a:ext cx="2413001" cy="208340"/>
            </a:xfrm>
            <a:prstGeom prst="roundRect">
              <a:avLst>
                <a:gd name="adj" fmla="val 17922"/>
              </a:avLst>
            </a:prstGeom>
            <a:solidFill>
              <a:schemeClr val="accent3"/>
            </a:solidFill>
            <a:ln w="12700" cap="flat">
              <a:noFill/>
              <a:miter lim="400000"/>
            </a:ln>
            <a:effectLst/>
          </p:spPr>
          <p:txBody>
            <a:bodyPr wrap="square" lIns="0" tIns="0" rIns="0" bIns="0" numCol="1" anchor="ctr">
              <a:noAutofit/>
            </a:bodyPr>
            <a:lstStyle/>
            <a:p>
              <a:endParaRPr/>
            </a:p>
          </p:txBody>
        </p:sp>
        <p:sp>
          <p:nvSpPr>
            <p:cNvPr id="2134" name="Skill #04"/>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#04</a:t>
              </a:r>
            </a:p>
          </p:txBody>
        </p:sp>
        <p:sp>
          <p:nvSpPr>
            <p:cNvPr id="2135" name="38%"/>
            <p:cNvSpPr txBox="1"/>
            <p:nvPr/>
          </p:nvSpPr>
          <p:spPr>
            <a:xfrm>
              <a:off x="3189898" y="0"/>
              <a:ext cx="1039022"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38%</a:t>
              </a:r>
            </a:p>
          </p:txBody>
        </p:sp>
      </p:grpSp>
      <p:grpSp>
        <p:nvGrpSpPr>
          <p:cNvPr id="2141" name="Группа"/>
          <p:cNvGrpSpPr/>
          <p:nvPr/>
        </p:nvGrpSpPr>
        <p:grpSpPr>
          <a:xfrm>
            <a:off x="18096656" y="6444805"/>
            <a:ext cx="4228921" cy="721865"/>
            <a:chOff x="0" y="0"/>
            <a:chExt cx="4228919" cy="721863"/>
          </a:xfrm>
        </p:grpSpPr>
        <p:sp>
          <p:nvSpPr>
            <p:cNvPr id="2137" name="Сквиркл"/>
            <p:cNvSpPr/>
            <p:nvPr/>
          </p:nvSpPr>
          <p:spPr>
            <a:xfrm>
              <a:off x="44780" y="513524"/>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138" name="Сквиркл"/>
            <p:cNvSpPr/>
            <p:nvPr/>
          </p:nvSpPr>
          <p:spPr>
            <a:xfrm>
              <a:off x="44780" y="513524"/>
              <a:ext cx="2540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dirty="0"/>
            </a:p>
          </p:txBody>
        </p:sp>
        <p:sp>
          <p:nvSpPr>
            <p:cNvPr id="2139" name="Skill #01"/>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#01</a:t>
              </a:r>
            </a:p>
          </p:txBody>
        </p:sp>
        <p:sp>
          <p:nvSpPr>
            <p:cNvPr id="2140" name="42%"/>
            <p:cNvSpPr txBox="1"/>
            <p:nvPr/>
          </p:nvSpPr>
          <p:spPr>
            <a:xfrm>
              <a:off x="3189898" y="0"/>
              <a:ext cx="1039022"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42%</a:t>
              </a:r>
            </a:p>
          </p:txBody>
        </p:sp>
      </p:grpSp>
      <p:sp>
        <p:nvSpPr>
          <p:cNvPr id="2142" name="Top Project #1"/>
          <p:cNvSpPr txBox="1"/>
          <p:nvPr/>
        </p:nvSpPr>
        <p:spPr>
          <a:xfrm>
            <a:off x="18099606" y="4488115"/>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2143" name="Lorem ipsum dolor sit amet, consecur adipiscing elit, sed do eiusm ut tempr"/>
          <p:cNvSpPr txBox="1"/>
          <p:nvPr/>
        </p:nvSpPr>
        <p:spPr>
          <a:xfrm>
            <a:off x="18093911" y="5469781"/>
            <a:ext cx="4134156" cy="71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rPr dirty="0"/>
              <a:t>Lorem ipsum dolor sit </a:t>
            </a:r>
            <a:r>
              <a:rPr dirty="0" err="1"/>
              <a:t>amet</a:t>
            </a:r>
            <a:r>
              <a:rPr dirty="0"/>
              <a:t>, </a:t>
            </a:r>
            <a:r>
              <a:rPr dirty="0" err="1"/>
              <a:t>consecur</a:t>
            </a:r>
            <a:r>
              <a:rPr dirty="0"/>
              <a:t> </a:t>
            </a:r>
            <a:r>
              <a:rPr dirty="0" err="1"/>
              <a:t>adipiscing</a:t>
            </a:r>
            <a:r>
              <a:rPr dirty="0"/>
              <a:t> </a:t>
            </a:r>
            <a:r>
              <a:rPr dirty="0" err="1"/>
              <a:t>elit</a:t>
            </a:r>
            <a:r>
              <a:rPr dirty="0"/>
              <a:t>, sed do </a:t>
            </a:r>
            <a:r>
              <a:rPr dirty="0" err="1"/>
              <a:t>eiusm</a:t>
            </a:r>
            <a:r>
              <a:rPr dirty="0"/>
              <a:t> </a:t>
            </a:r>
            <a:r>
              <a:rPr dirty="0" err="1"/>
              <a:t>ut</a:t>
            </a:r>
            <a:r>
              <a:rPr dirty="0"/>
              <a:t> </a:t>
            </a:r>
            <a:r>
              <a:rPr dirty="0" err="1"/>
              <a:t>tempr</a:t>
            </a:r>
            <a:endParaRPr dirty="0"/>
          </a:p>
        </p:txBody>
      </p:sp>
      <p:sp>
        <p:nvSpPr>
          <p:cNvPr id="2144" name="Subtitle text information"/>
          <p:cNvSpPr txBox="1"/>
          <p:nvPr/>
        </p:nvSpPr>
        <p:spPr>
          <a:xfrm>
            <a:off x="18098965" y="5053925"/>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nvGrpSpPr>
          <p:cNvPr id="2149" name="Группа"/>
          <p:cNvGrpSpPr/>
          <p:nvPr/>
        </p:nvGrpSpPr>
        <p:grpSpPr>
          <a:xfrm>
            <a:off x="18088925" y="10513506"/>
            <a:ext cx="4228921" cy="721865"/>
            <a:chOff x="0" y="0"/>
            <a:chExt cx="4228919" cy="721863"/>
          </a:xfrm>
        </p:grpSpPr>
        <p:sp>
          <p:nvSpPr>
            <p:cNvPr id="2145" name="Сквиркл"/>
            <p:cNvSpPr/>
            <p:nvPr/>
          </p:nvSpPr>
          <p:spPr>
            <a:xfrm>
              <a:off x="44780" y="513524"/>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146" name="Сквиркл"/>
            <p:cNvSpPr/>
            <p:nvPr/>
          </p:nvSpPr>
          <p:spPr>
            <a:xfrm>
              <a:off x="44780" y="513524"/>
              <a:ext cx="3556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2147" name="Skill #05"/>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#05</a:t>
              </a:r>
            </a:p>
          </p:txBody>
        </p:sp>
        <p:sp>
          <p:nvSpPr>
            <p:cNvPr id="2148" name="91%"/>
            <p:cNvSpPr txBox="1"/>
            <p:nvPr/>
          </p:nvSpPr>
          <p:spPr>
            <a:xfrm>
              <a:off x="3189898" y="0"/>
              <a:ext cx="1039022"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91%</a:t>
              </a:r>
            </a:p>
          </p:txBody>
        </p:sp>
      </p:grpSp>
      <p:graphicFrame>
        <p:nvGraphicFramePr>
          <p:cNvPr id="2150" name="2D‑полосчатая (сложенная)"/>
          <p:cNvGraphicFramePr/>
          <p:nvPr>
            <p:extLst>
              <p:ext uri="{D42A27DB-BD31-4B8C-83A1-F6EECF244321}">
                <p14:modId xmlns:p14="http://schemas.microsoft.com/office/powerpoint/2010/main" val="1740638813"/>
              </p:ext>
            </p:extLst>
          </p:nvPr>
        </p:nvGraphicFramePr>
        <p:xfrm>
          <a:off x="2267848" y="4632053"/>
          <a:ext cx="14348227" cy="671446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152" name="Сквиркл"/>
          <p:cNvSpPr/>
          <p:nvPr/>
        </p:nvSpPr>
        <p:spPr>
          <a:xfrm>
            <a:off x="1593056" y="1478119"/>
            <a:ext cx="10515071" cy="7106247"/>
          </a:xfrm>
          <a:prstGeom prst="roundRect">
            <a:avLst>
              <a:gd name="adj" fmla="val 1163"/>
            </a:avLst>
          </a:prstGeom>
          <a:solidFill>
            <a:srgbClr val="FFFFFF"/>
          </a:solidFill>
          <a:ln w="12700">
            <a:miter lim="400000"/>
          </a:ln>
        </p:spPr>
        <p:txBody>
          <a:bodyPr lIns="0" tIns="0" rIns="0" bIns="0" anchor="ctr"/>
          <a:lstStyle/>
          <a:p>
            <a:endParaRPr/>
          </a:p>
        </p:txBody>
      </p:sp>
      <p:sp>
        <p:nvSpPr>
          <p:cNvPr id="2153" name="Сквиркл"/>
          <p:cNvSpPr/>
          <p:nvPr/>
        </p:nvSpPr>
        <p:spPr>
          <a:xfrm>
            <a:off x="1593576" y="8748569"/>
            <a:ext cx="10509988"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2154" name="Сквиркл"/>
          <p:cNvSpPr/>
          <p:nvPr/>
        </p:nvSpPr>
        <p:spPr>
          <a:xfrm>
            <a:off x="12284339" y="1474276"/>
            <a:ext cx="10515071"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2155" name="Сквиркл"/>
          <p:cNvSpPr/>
          <p:nvPr/>
        </p:nvSpPr>
        <p:spPr>
          <a:xfrm>
            <a:off x="12284858" y="8744725"/>
            <a:ext cx="10509988" cy="3471599"/>
          </a:xfrm>
          <a:prstGeom prst="roundRect">
            <a:avLst>
              <a:gd name="adj" fmla="val 2381"/>
            </a:avLst>
          </a:prstGeom>
          <a:solidFill>
            <a:srgbClr val="FFFFFF"/>
          </a:solidFill>
          <a:ln w="12700">
            <a:miter lim="400000"/>
          </a:ln>
        </p:spPr>
        <p:txBody>
          <a:bodyPr lIns="0" tIns="0" rIns="0" bIns="0" anchor="ctr"/>
          <a:lstStyle/>
          <a:p>
            <a:endParaRPr/>
          </a:p>
        </p:txBody>
      </p:sp>
      <p:graphicFrame>
        <p:nvGraphicFramePr>
          <p:cNvPr id="2156" name="2D‑полосчатая (сложенная)"/>
          <p:cNvGraphicFramePr/>
          <p:nvPr>
            <p:extLst>
              <p:ext uri="{D42A27DB-BD31-4B8C-83A1-F6EECF244321}">
                <p14:modId xmlns:p14="http://schemas.microsoft.com/office/powerpoint/2010/main" val="4067313289"/>
              </p:ext>
            </p:extLst>
          </p:nvPr>
        </p:nvGraphicFramePr>
        <p:xfrm>
          <a:off x="2407452" y="2179757"/>
          <a:ext cx="8886279" cy="5702971"/>
        </p:xfrm>
        <a:graphic>
          <a:graphicData uri="http://schemas.openxmlformats.org/drawingml/2006/chart">
            <c:chart xmlns:c="http://schemas.openxmlformats.org/drawingml/2006/chart" xmlns:r="http://schemas.openxmlformats.org/officeDocument/2006/relationships" r:id="rId2"/>
          </a:graphicData>
        </a:graphic>
      </p:graphicFrame>
      <p:grpSp>
        <p:nvGrpSpPr>
          <p:cNvPr id="2164" name="Группа"/>
          <p:cNvGrpSpPr/>
          <p:nvPr/>
        </p:nvGrpSpPr>
        <p:grpSpPr>
          <a:xfrm>
            <a:off x="2291751" y="9252816"/>
            <a:ext cx="9347883" cy="2463107"/>
            <a:chOff x="0" y="0"/>
            <a:chExt cx="9347881" cy="2463105"/>
          </a:xfrm>
        </p:grpSpPr>
        <p:grpSp>
          <p:nvGrpSpPr>
            <p:cNvPr id="2159" name="Группа"/>
            <p:cNvGrpSpPr/>
            <p:nvPr/>
          </p:nvGrpSpPr>
          <p:grpSpPr>
            <a:xfrm>
              <a:off x="7104384" y="0"/>
              <a:ext cx="1846463" cy="1846462"/>
              <a:chOff x="0" y="0"/>
              <a:chExt cx="1846461" cy="1846461"/>
            </a:xfrm>
          </p:grpSpPr>
          <p:graphicFrame>
            <p:nvGraphicFramePr>
              <p:cNvPr id="2157" name="2D‑кольцевая диаграмма"/>
              <p:cNvGraphicFramePr/>
              <p:nvPr>
                <p:extLst>
                  <p:ext uri="{D42A27DB-BD31-4B8C-83A1-F6EECF244321}">
                    <p14:modId xmlns:p14="http://schemas.microsoft.com/office/powerpoint/2010/main" val="3265066484"/>
                  </p:ext>
                </p:extLst>
              </p:nvPr>
            </p:nvGraphicFramePr>
            <p:xfrm>
              <a:off x="0" y="0"/>
              <a:ext cx="1846461" cy="1846461"/>
            </p:xfrm>
            <a:graphic>
              <a:graphicData uri="http://schemas.openxmlformats.org/drawingml/2006/chart">
                <c:chart xmlns:c="http://schemas.openxmlformats.org/drawingml/2006/chart" xmlns:r="http://schemas.openxmlformats.org/officeDocument/2006/relationships" r:id="rId3"/>
              </a:graphicData>
            </a:graphic>
          </p:graphicFrame>
          <p:sp>
            <p:nvSpPr>
              <p:cNvPr id="2158" name="61%"/>
              <p:cNvSpPr txBox="1"/>
              <p:nvPr/>
            </p:nvSpPr>
            <p:spPr>
              <a:xfrm>
                <a:off x="193299" y="660083"/>
                <a:ext cx="1459862"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61%</a:t>
                </a:r>
              </a:p>
            </p:txBody>
          </p:sp>
        </p:grpSp>
        <p:sp>
          <p:nvSpPr>
            <p:cNvPr id="2160" name="Lorem ipsum dolor sit"/>
            <p:cNvSpPr txBox="1"/>
            <p:nvPr/>
          </p:nvSpPr>
          <p:spPr>
            <a:xfrm>
              <a:off x="6679293" y="2056704"/>
              <a:ext cx="266858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2161" name="Top Project #1"/>
            <p:cNvSpPr txBox="1"/>
            <p:nvPr/>
          </p:nvSpPr>
          <p:spPr>
            <a:xfrm>
              <a:off x="5694" y="51773"/>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2162" name="Lorem ipsum dolor sit amet, consectetur adipiscing elit, sed do eiusm tempor incididunt ut labore Duis aute irure dolore eu occaecat cupidatat non proident, sunt in culpa qui officia deserunt mollit consequ accusantium dolore"/>
            <p:cNvSpPr txBox="1"/>
            <p:nvPr/>
          </p:nvSpPr>
          <p:spPr>
            <a:xfrm>
              <a:off x="0" y="1033440"/>
              <a:ext cx="6188496" cy="132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tempor incididunt ut labore Duis aute irure dolore eu occaecat cupidatat non proident, sunt in culpa qui officia deserunt mollit consequ accusantium dolore</a:t>
              </a:r>
            </a:p>
          </p:txBody>
        </p:sp>
        <p:sp>
          <p:nvSpPr>
            <p:cNvPr id="2163" name="Subtitle text information"/>
            <p:cNvSpPr txBox="1"/>
            <p:nvPr/>
          </p:nvSpPr>
          <p:spPr>
            <a:xfrm>
              <a:off x="5052" y="617582"/>
              <a:ext cx="361410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graphicFrame>
        <p:nvGraphicFramePr>
          <p:cNvPr id="2165" name="2D‑полосчатая (сложенная)"/>
          <p:cNvGraphicFramePr/>
          <p:nvPr>
            <p:extLst>
              <p:ext uri="{D42A27DB-BD31-4B8C-83A1-F6EECF244321}">
                <p14:modId xmlns:p14="http://schemas.microsoft.com/office/powerpoint/2010/main" val="2479304172"/>
              </p:ext>
            </p:extLst>
          </p:nvPr>
        </p:nvGraphicFramePr>
        <p:xfrm>
          <a:off x="12956379" y="2179757"/>
          <a:ext cx="8886279" cy="5702971"/>
        </p:xfrm>
        <a:graphic>
          <a:graphicData uri="http://schemas.openxmlformats.org/drawingml/2006/chart">
            <c:chart xmlns:c="http://schemas.openxmlformats.org/drawingml/2006/chart" xmlns:r="http://schemas.openxmlformats.org/officeDocument/2006/relationships" r:id="rId4"/>
          </a:graphicData>
        </a:graphic>
      </p:graphicFrame>
      <p:grpSp>
        <p:nvGrpSpPr>
          <p:cNvPr id="2173" name="Группа"/>
          <p:cNvGrpSpPr/>
          <p:nvPr/>
        </p:nvGrpSpPr>
        <p:grpSpPr>
          <a:xfrm>
            <a:off x="12880633" y="9248972"/>
            <a:ext cx="9347883" cy="2463107"/>
            <a:chOff x="0" y="0"/>
            <a:chExt cx="9347881" cy="2463105"/>
          </a:xfrm>
        </p:grpSpPr>
        <p:grpSp>
          <p:nvGrpSpPr>
            <p:cNvPr id="2168" name="Группа"/>
            <p:cNvGrpSpPr/>
            <p:nvPr/>
          </p:nvGrpSpPr>
          <p:grpSpPr>
            <a:xfrm>
              <a:off x="7104384" y="0"/>
              <a:ext cx="1846463" cy="1846462"/>
              <a:chOff x="0" y="0"/>
              <a:chExt cx="1846461" cy="1846461"/>
            </a:xfrm>
          </p:grpSpPr>
          <p:graphicFrame>
            <p:nvGraphicFramePr>
              <p:cNvPr id="2166" name="2D‑кольцевая диаграмма"/>
              <p:cNvGraphicFramePr/>
              <p:nvPr>
                <p:extLst>
                  <p:ext uri="{D42A27DB-BD31-4B8C-83A1-F6EECF244321}">
                    <p14:modId xmlns:p14="http://schemas.microsoft.com/office/powerpoint/2010/main" val="2838768423"/>
                  </p:ext>
                </p:extLst>
              </p:nvPr>
            </p:nvGraphicFramePr>
            <p:xfrm>
              <a:off x="0" y="0"/>
              <a:ext cx="1846461" cy="1846461"/>
            </p:xfrm>
            <a:graphic>
              <a:graphicData uri="http://schemas.openxmlformats.org/drawingml/2006/chart">
                <c:chart xmlns:c="http://schemas.openxmlformats.org/drawingml/2006/chart" xmlns:r="http://schemas.openxmlformats.org/officeDocument/2006/relationships" r:id="rId5"/>
              </a:graphicData>
            </a:graphic>
          </p:graphicFrame>
          <p:sp>
            <p:nvSpPr>
              <p:cNvPr id="2167" name="72%"/>
              <p:cNvSpPr txBox="1"/>
              <p:nvPr/>
            </p:nvSpPr>
            <p:spPr>
              <a:xfrm>
                <a:off x="193299" y="660083"/>
                <a:ext cx="1459862" cy="6196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400" b="1">
                    <a:solidFill>
                      <a:srgbClr val="151B3D"/>
                    </a:solidFill>
                    <a:latin typeface="OpenSans-Bold"/>
                    <a:ea typeface="OpenSans-Bold"/>
                    <a:cs typeface="OpenSans-Bold"/>
                    <a:sym typeface="OpenSans-Bold"/>
                  </a:defRPr>
                </a:lvl1pPr>
              </a:lstStyle>
              <a:p>
                <a:r>
                  <a:rPr dirty="0"/>
                  <a:t>72%</a:t>
                </a:r>
              </a:p>
            </p:txBody>
          </p:sp>
        </p:grpSp>
        <p:sp>
          <p:nvSpPr>
            <p:cNvPr id="2169" name="Lorem ipsum dolor sit"/>
            <p:cNvSpPr txBox="1"/>
            <p:nvPr/>
          </p:nvSpPr>
          <p:spPr>
            <a:xfrm>
              <a:off x="6679293" y="2056704"/>
              <a:ext cx="266858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Lorem ipsum dolor sit</a:t>
              </a:r>
            </a:p>
          </p:txBody>
        </p:sp>
        <p:sp>
          <p:nvSpPr>
            <p:cNvPr id="2170" name="Top Project #2"/>
            <p:cNvSpPr txBox="1"/>
            <p:nvPr/>
          </p:nvSpPr>
          <p:spPr>
            <a:xfrm>
              <a:off x="5694" y="51773"/>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2171" name="Lorem ipsum dolor sit amet, consectetur adipiscing elit, sed do eiusm tempor incididunt ut labore Duis aute irure dolore eu occaecat cupidatat non proident, sunt in culpa qui officia deserunt mollit consequ accusantium dolore"/>
            <p:cNvSpPr txBox="1"/>
            <p:nvPr/>
          </p:nvSpPr>
          <p:spPr>
            <a:xfrm>
              <a:off x="0" y="1033440"/>
              <a:ext cx="6188496" cy="132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tempor incididunt ut labore Duis aute irure dolore eu occaecat cupidatat non proident, sunt in culpa qui officia deserunt mollit consequ accusantium dolore</a:t>
              </a:r>
            </a:p>
          </p:txBody>
        </p:sp>
        <p:sp>
          <p:nvSpPr>
            <p:cNvPr id="2172" name="Subtitle text information"/>
            <p:cNvSpPr txBox="1"/>
            <p:nvPr/>
          </p:nvSpPr>
          <p:spPr>
            <a:xfrm>
              <a:off x="5052" y="617582"/>
              <a:ext cx="361410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175" name="Сквиркл"/>
          <p:cNvSpPr/>
          <p:nvPr/>
        </p:nvSpPr>
        <p:spPr>
          <a:xfrm>
            <a:off x="1593056" y="1478119"/>
            <a:ext cx="6499968" cy="4674657"/>
          </a:xfrm>
          <a:prstGeom prst="roundRect">
            <a:avLst>
              <a:gd name="adj" fmla="val 1768"/>
            </a:avLst>
          </a:prstGeom>
          <a:solidFill>
            <a:srgbClr val="FFFFFF"/>
          </a:solidFill>
          <a:ln w="12700">
            <a:miter lim="400000"/>
          </a:ln>
        </p:spPr>
        <p:txBody>
          <a:bodyPr lIns="0" tIns="0" rIns="0" bIns="0" anchor="ctr"/>
          <a:lstStyle/>
          <a:p>
            <a:endParaRPr/>
          </a:p>
        </p:txBody>
      </p:sp>
      <p:sp>
        <p:nvSpPr>
          <p:cNvPr id="2176" name="Сквиркл"/>
          <p:cNvSpPr/>
          <p:nvPr/>
        </p:nvSpPr>
        <p:spPr>
          <a:xfrm>
            <a:off x="8271733" y="1470433"/>
            <a:ext cx="14504956" cy="7106246"/>
          </a:xfrm>
          <a:prstGeom prst="roundRect">
            <a:avLst>
              <a:gd name="adj" fmla="val 1163"/>
            </a:avLst>
          </a:prstGeom>
          <a:solidFill>
            <a:srgbClr val="FFFFFF"/>
          </a:solidFill>
          <a:ln w="12700">
            <a:miter lim="400000"/>
          </a:ln>
        </p:spPr>
        <p:txBody>
          <a:bodyPr lIns="0" tIns="0" rIns="0" bIns="0" anchor="ctr"/>
          <a:lstStyle/>
          <a:p>
            <a:endParaRPr/>
          </a:p>
        </p:txBody>
      </p:sp>
      <p:sp>
        <p:nvSpPr>
          <p:cNvPr id="2177" name="Сквиркл"/>
          <p:cNvSpPr/>
          <p:nvPr/>
        </p:nvSpPr>
        <p:spPr>
          <a:xfrm>
            <a:off x="1593056" y="6324929"/>
            <a:ext cx="6497577" cy="5895239"/>
          </a:xfrm>
          <a:prstGeom prst="roundRect">
            <a:avLst>
              <a:gd name="adj" fmla="val 1402"/>
            </a:avLst>
          </a:prstGeom>
          <a:solidFill>
            <a:srgbClr val="FFFFFF"/>
          </a:solidFill>
          <a:ln w="12700">
            <a:miter lim="400000"/>
          </a:ln>
        </p:spPr>
        <p:txBody>
          <a:bodyPr lIns="0" tIns="0" rIns="0" bIns="0" anchor="ctr"/>
          <a:lstStyle/>
          <a:p>
            <a:endParaRPr/>
          </a:p>
        </p:txBody>
      </p:sp>
      <p:sp>
        <p:nvSpPr>
          <p:cNvPr id="2178" name="Сквиркл"/>
          <p:cNvSpPr/>
          <p:nvPr/>
        </p:nvSpPr>
        <p:spPr>
          <a:xfrm>
            <a:off x="8276456" y="8748569"/>
            <a:ext cx="14502515" cy="3471599"/>
          </a:xfrm>
          <a:prstGeom prst="roundRect">
            <a:avLst>
              <a:gd name="adj" fmla="val 2381"/>
            </a:avLst>
          </a:prstGeom>
          <a:solidFill>
            <a:srgbClr val="FFFFFF"/>
          </a:solidFill>
          <a:ln w="12700">
            <a:miter lim="400000"/>
          </a:ln>
        </p:spPr>
        <p:txBody>
          <a:bodyPr lIns="0" tIns="0" rIns="0" bIns="0" anchor="ctr"/>
          <a:lstStyle/>
          <a:p>
            <a:endParaRPr/>
          </a:p>
        </p:txBody>
      </p:sp>
      <p:graphicFrame>
        <p:nvGraphicFramePr>
          <p:cNvPr id="2179" name="Смешанная диаграмма"/>
          <p:cNvGraphicFramePr/>
          <p:nvPr>
            <p:extLst>
              <p:ext uri="{D42A27DB-BD31-4B8C-83A1-F6EECF244321}">
                <p14:modId xmlns:p14="http://schemas.microsoft.com/office/powerpoint/2010/main" val="116638576"/>
              </p:ext>
            </p:extLst>
          </p:nvPr>
        </p:nvGraphicFramePr>
        <p:xfrm>
          <a:off x="9062560" y="2271646"/>
          <a:ext cx="12694352" cy="5295239"/>
        </p:xfrm>
        <a:graphic>
          <a:graphicData uri="http://schemas.openxmlformats.org/drawingml/2006/chart">
            <c:chart xmlns:c="http://schemas.openxmlformats.org/drawingml/2006/chart" xmlns:r="http://schemas.openxmlformats.org/officeDocument/2006/relationships" r:id="rId2"/>
          </a:graphicData>
        </a:graphic>
      </p:graphicFrame>
      <p:grpSp>
        <p:nvGrpSpPr>
          <p:cNvPr id="2225" name="Группа"/>
          <p:cNvGrpSpPr/>
          <p:nvPr/>
        </p:nvGrpSpPr>
        <p:grpSpPr>
          <a:xfrm>
            <a:off x="2137050" y="7119920"/>
            <a:ext cx="5411982" cy="4318512"/>
            <a:chOff x="-1" y="0"/>
            <a:chExt cx="5411980" cy="4318510"/>
          </a:xfrm>
        </p:grpSpPr>
        <p:grpSp>
          <p:nvGrpSpPr>
            <p:cNvPr id="2195" name="Группа"/>
            <p:cNvGrpSpPr/>
            <p:nvPr/>
          </p:nvGrpSpPr>
          <p:grpSpPr>
            <a:xfrm>
              <a:off x="-1" y="0"/>
              <a:ext cx="5411980" cy="4318510"/>
              <a:chOff x="0" y="0"/>
              <a:chExt cx="5411978" cy="4318509"/>
            </a:xfrm>
          </p:grpSpPr>
          <p:sp>
            <p:nvSpPr>
              <p:cNvPr id="2180" name="Прямоугольник"/>
              <p:cNvSpPr/>
              <p:nvPr/>
            </p:nvSpPr>
            <p:spPr>
              <a:xfrm>
                <a:off x="0" y="4639"/>
                <a:ext cx="541197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181" name="Прямоугольник"/>
              <p:cNvSpPr/>
              <p:nvPr/>
            </p:nvSpPr>
            <p:spPr>
              <a:xfrm>
                <a:off x="0" y="968360"/>
                <a:ext cx="541197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182" name="Прямоугольник"/>
              <p:cNvSpPr/>
              <p:nvPr/>
            </p:nvSpPr>
            <p:spPr>
              <a:xfrm>
                <a:off x="0" y="1943070"/>
                <a:ext cx="541197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183" name="Прямоугольник"/>
              <p:cNvSpPr/>
              <p:nvPr/>
            </p:nvSpPr>
            <p:spPr>
              <a:xfrm>
                <a:off x="0" y="2881143"/>
                <a:ext cx="541197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184" name="Прямоугольник"/>
              <p:cNvSpPr/>
              <p:nvPr/>
            </p:nvSpPr>
            <p:spPr>
              <a:xfrm>
                <a:off x="0" y="3837106"/>
                <a:ext cx="541197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185" name="Линия"/>
              <p:cNvSpPr/>
              <p:nvPr/>
            </p:nvSpPr>
            <p:spPr>
              <a:xfrm>
                <a:off x="0" y="0"/>
                <a:ext cx="5411978"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86" name="Линия"/>
              <p:cNvSpPr/>
              <p:nvPr/>
            </p:nvSpPr>
            <p:spPr>
              <a:xfrm>
                <a:off x="0" y="477981"/>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87" name="Линия"/>
              <p:cNvSpPr/>
              <p:nvPr/>
            </p:nvSpPr>
            <p:spPr>
              <a:xfrm>
                <a:off x="0" y="955963"/>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88" name="Линия"/>
              <p:cNvSpPr/>
              <p:nvPr/>
            </p:nvSpPr>
            <p:spPr>
              <a:xfrm>
                <a:off x="0" y="1433945"/>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89" name="Линия"/>
              <p:cNvSpPr/>
              <p:nvPr/>
            </p:nvSpPr>
            <p:spPr>
              <a:xfrm>
                <a:off x="0" y="1911927"/>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90" name="Линия"/>
              <p:cNvSpPr/>
              <p:nvPr/>
            </p:nvSpPr>
            <p:spPr>
              <a:xfrm>
                <a:off x="0" y="2389908"/>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91" name="Линия"/>
              <p:cNvSpPr/>
              <p:nvPr/>
            </p:nvSpPr>
            <p:spPr>
              <a:xfrm>
                <a:off x="0" y="2867891"/>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92" name="Линия"/>
              <p:cNvSpPr/>
              <p:nvPr/>
            </p:nvSpPr>
            <p:spPr>
              <a:xfrm>
                <a:off x="0" y="3345872"/>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93" name="Линия"/>
              <p:cNvSpPr/>
              <p:nvPr/>
            </p:nvSpPr>
            <p:spPr>
              <a:xfrm>
                <a:off x="0" y="3823854"/>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194" name="Линия"/>
              <p:cNvSpPr/>
              <p:nvPr/>
            </p:nvSpPr>
            <p:spPr>
              <a:xfrm>
                <a:off x="0" y="4301835"/>
                <a:ext cx="541197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2196" name="1. Ab illo inventore veritatis"/>
            <p:cNvSpPr txBox="1"/>
            <p:nvPr/>
          </p:nvSpPr>
          <p:spPr>
            <a:xfrm>
              <a:off x="69232" y="54280"/>
              <a:ext cx="320028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 </a:t>
              </a:r>
              <a:r>
                <a:rPr dirty="0"/>
                <a:t>Ab </a:t>
              </a:r>
              <a:r>
                <a:rPr dirty="0" err="1"/>
                <a:t>illo</a:t>
              </a:r>
              <a:r>
                <a:rPr dirty="0"/>
                <a:t> </a:t>
              </a:r>
              <a:r>
                <a:rPr dirty="0" err="1"/>
                <a:t>inventore</a:t>
              </a:r>
              <a:r>
                <a:rPr dirty="0"/>
                <a:t> </a:t>
              </a:r>
              <a:r>
                <a:rPr dirty="0" err="1"/>
                <a:t>veritatis</a:t>
              </a:r>
              <a:endParaRPr dirty="0"/>
            </a:p>
          </p:txBody>
        </p:sp>
        <p:sp>
          <p:nvSpPr>
            <p:cNvPr id="2197" name="2. Sed quia consequuntur magni"/>
            <p:cNvSpPr txBox="1"/>
            <p:nvPr/>
          </p:nvSpPr>
          <p:spPr>
            <a:xfrm>
              <a:off x="69232" y="531242"/>
              <a:ext cx="379552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2.</a:t>
              </a:r>
              <a:r>
                <a:t> Sed quia consequuntur magni</a:t>
              </a:r>
            </a:p>
          </p:txBody>
        </p:sp>
        <p:sp>
          <p:nvSpPr>
            <p:cNvPr id="2198" name="3. Illo inventore veritatis uasi"/>
            <p:cNvSpPr txBox="1"/>
            <p:nvPr/>
          </p:nvSpPr>
          <p:spPr>
            <a:xfrm>
              <a:off x="69232" y="1008204"/>
              <a:ext cx="336980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3. </a:t>
              </a:r>
              <a:r>
                <a:t>Illo inventore veritatis uasi</a:t>
              </a:r>
            </a:p>
          </p:txBody>
        </p:sp>
        <p:sp>
          <p:nvSpPr>
            <p:cNvPr id="2199" name="4. Enim ad minim veniam"/>
            <p:cNvSpPr txBox="1"/>
            <p:nvPr/>
          </p:nvSpPr>
          <p:spPr>
            <a:xfrm>
              <a:off x="69232" y="1485165"/>
              <a:ext cx="283776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4.</a:t>
              </a:r>
              <a:r>
                <a:t> Enim ad minim veniam</a:t>
              </a:r>
            </a:p>
          </p:txBody>
        </p:sp>
        <p:sp>
          <p:nvSpPr>
            <p:cNvPr id="2200" name="5. Velit esse cillum dolore"/>
            <p:cNvSpPr txBox="1"/>
            <p:nvPr/>
          </p:nvSpPr>
          <p:spPr>
            <a:xfrm>
              <a:off x="69232" y="1962127"/>
              <a:ext cx="293961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5. </a:t>
              </a:r>
              <a:r>
                <a:t>Velit esse cillum dolore</a:t>
              </a:r>
            </a:p>
          </p:txBody>
        </p:sp>
        <p:sp>
          <p:nvSpPr>
            <p:cNvPr id="2201" name="6. Non proident, sunt in cu"/>
            <p:cNvSpPr txBox="1"/>
            <p:nvPr/>
          </p:nvSpPr>
          <p:spPr>
            <a:xfrm>
              <a:off x="69232" y="2439089"/>
              <a:ext cx="30644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6.</a:t>
              </a:r>
              <a:r>
                <a:t> Non proident, sunt in cu</a:t>
              </a:r>
            </a:p>
          </p:txBody>
        </p:sp>
        <p:sp>
          <p:nvSpPr>
            <p:cNvPr id="2202" name="7. Sunt in culpa qui officia est"/>
            <p:cNvSpPr txBox="1"/>
            <p:nvPr/>
          </p:nvSpPr>
          <p:spPr>
            <a:xfrm>
              <a:off x="69232" y="2916051"/>
              <a:ext cx="336980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7. </a:t>
              </a:r>
              <a:r>
                <a:t>Sunt in culpa qui officia est</a:t>
              </a:r>
            </a:p>
          </p:txBody>
        </p:sp>
        <p:sp>
          <p:nvSpPr>
            <p:cNvPr id="2203" name="8. Sed ut accusantium ipsum"/>
            <p:cNvSpPr txBox="1"/>
            <p:nvPr/>
          </p:nvSpPr>
          <p:spPr>
            <a:xfrm>
              <a:off x="69232" y="3393012"/>
              <a:ext cx="336980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8.</a:t>
              </a:r>
              <a:r>
                <a:t> Sed ut accusantium ipsum</a:t>
              </a:r>
            </a:p>
          </p:txBody>
        </p:sp>
        <p:sp>
          <p:nvSpPr>
            <p:cNvPr id="2204" name="9. Fugit, sed consequuntur"/>
            <p:cNvSpPr txBox="1"/>
            <p:nvPr/>
          </p:nvSpPr>
          <p:spPr>
            <a:xfrm>
              <a:off x="69232" y="3869974"/>
              <a:ext cx="30644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9.</a:t>
              </a:r>
              <a:r>
                <a:rPr dirty="0"/>
                <a:t> Fugit, sed </a:t>
              </a:r>
              <a:r>
                <a:rPr dirty="0" err="1"/>
                <a:t>consequuntur</a:t>
              </a:r>
              <a:endParaRPr dirty="0"/>
            </a:p>
          </p:txBody>
        </p:sp>
        <p:grpSp>
          <p:nvGrpSpPr>
            <p:cNvPr id="2214" name="Группа"/>
            <p:cNvGrpSpPr/>
            <p:nvPr/>
          </p:nvGrpSpPr>
          <p:grpSpPr>
            <a:xfrm>
              <a:off x="4968956" y="197441"/>
              <a:ext cx="173080" cy="3917863"/>
              <a:chOff x="0" y="0"/>
              <a:chExt cx="173079" cy="3917861"/>
            </a:xfrm>
          </p:grpSpPr>
          <p:sp>
            <p:nvSpPr>
              <p:cNvPr id="2205" name="Рисунок 48"/>
              <p:cNvSpPr/>
              <p:nvPr/>
            </p:nvSpPr>
            <p:spPr>
              <a:xfrm rot="10800000">
                <a:off x="-1" y="-1"/>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06" name="Рисунок 48"/>
              <p:cNvSpPr/>
              <p:nvPr/>
            </p:nvSpPr>
            <p:spPr>
              <a:xfrm>
                <a:off x="0" y="478083"/>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07" name="Рисунок 48"/>
              <p:cNvSpPr/>
              <p:nvPr/>
            </p:nvSpPr>
            <p:spPr>
              <a:xfrm rot="10800000">
                <a:off x="-1" y="956166"/>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08" name="Рисунок 48"/>
              <p:cNvSpPr/>
              <p:nvPr/>
            </p:nvSpPr>
            <p:spPr>
              <a:xfrm>
                <a:off x="0" y="1434248"/>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09" name="Рисунок 48"/>
              <p:cNvSpPr/>
              <p:nvPr/>
            </p:nvSpPr>
            <p:spPr>
              <a:xfrm rot="10800000">
                <a:off x="-1" y="1912332"/>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dirty="0"/>
              </a:p>
            </p:txBody>
          </p:sp>
          <p:sp>
            <p:nvSpPr>
              <p:cNvPr id="2210" name="Рисунок 48"/>
              <p:cNvSpPr/>
              <p:nvPr/>
            </p:nvSpPr>
            <p:spPr>
              <a:xfrm rot="10800000">
                <a:off x="-1" y="2390414"/>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11" name="Рисунок 48"/>
              <p:cNvSpPr/>
              <p:nvPr/>
            </p:nvSpPr>
            <p:spPr>
              <a:xfrm>
                <a:off x="0" y="2868497"/>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12" name="Рисунок 48"/>
              <p:cNvSpPr/>
              <p:nvPr/>
            </p:nvSpPr>
            <p:spPr>
              <a:xfrm>
                <a:off x="0" y="3346580"/>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13" name="Рисунок 48"/>
              <p:cNvSpPr/>
              <p:nvPr/>
            </p:nvSpPr>
            <p:spPr>
              <a:xfrm>
                <a:off x="0" y="3824663"/>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2224" name="Группа"/>
            <p:cNvGrpSpPr/>
            <p:nvPr/>
          </p:nvGrpSpPr>
          <p:grpSpPr>
            <a:xfrm>
              <a:off x="3874548" y="67532"/>
              <a:ext cx="836698" cy="4233053"/>
              <a:chOff x="0" y="23104"/>
              <a:chExt cx="836696" cy="4233052"/>
            </a:xfrm>
          </p:grpSpPr>
          <p:sp>
            <p:nvSpPr>
              <p:cNvPr id="2215" name="1,900"/>
              <p:cNvSpPr txBox="1"/>
              <p:nvPr/>
            </p:nvSpPr>
            <p:spPr>
              <a:xfrm>
                <a:off x="0" y="23104"/>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latin typeface="OpenSans-Bold"/>
                    <a:ea typeface="OpenSans-Bold"/>
                    <a:cs typeface="OpenSans-Bold"/>
                    <a:sym typeface="OpenSans-Bold"/>
                  </a:rPr>
                  <a:t>1,900</a:t>
                </a:r>
              </a:p>
            </p:txBody>
          </p:sp>
          <p:sp>
            <p:nvSpPr>
              <p:cNvPr id="2216" name="870"/>
              <p:cNvSpPr txBox="1"/>
              <p:nvPr/>
            </p:nvSpPr>
            <p:spPr>
              <a:xfrm>
                <a:off x="0" y="501435"/>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870</a:t>
                </a:r>
              </a:p>
            </p:txBody>
          </p:sp>
          <p:sp>
            <p:nvSpPr>
              <p:cNvPr id="2217" name="2,890"/>
              <p:cNvSpPr txBox="1"/>
              <p:nvPr/>
            </p:nvSpPr>
            <p:spPr>
              <a:xfrm>
                <a:off x="0" y="979765"/>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2,890</a:t>
                </a:r>
              </a:p>
            </p:txBody>
          </p:sp>
          <p:sp>
            <p:nvSpPr>
              <p:cNvPr id="2218" name="2,900"/>
              <p:cNvSpPr txBox="1"/>
              <p:nvPr/>
            </p:nvSpPr>
            <p:spPr>
              <a:xfrm>
                <a:off x="0" y="1458097"/>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2,900</a:t>
                </a:r>
              </a:p>
            </p:txBody>
          </p:sp>
          <p:sp>
            <p:nvSpPr>
              <p:cNvPr id="2219" name="570"/>
              <p:cNvSpPr txBox="1"/>
              <p:nvPr/>
            </p:nvSpPr>
            <p:spPr>
              <a:xfrm>
                <a:off x="0" y="1936429"/>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570</a:t>
                </a:r>
              </a:p>
            </p:txBody>
          </p:sp>
          <p:sp>
            <p:nvSpPr>
              <p:cNvPr id="2220" name="499"/>
              <p:cNvSpPr txBox="1"/>
              <p:nvPr/>
            </p:nvSpPr>
            <p:spPr>
              <a:xfrm>
                <a:off x="0" y="2414760"/>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499</a:t>
                </a:r>
              </a:p>
            </p:txBody>
          </p:sp>
          <p:sp>
            <p:nvSpPr>
              <p:cNvPr id="2221" name="1,090"/>
              <p:cNvSpPr txBox="1"/>
              <p:nvPr/>
            </p:nvSpPr>
            <p:spPr>
              <a:xfrm>
                <a:off x="0" y="2893092"/>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1,090</a:t>
                </a:r>
              </a:p>
            </p:txBody>
          </p:sp>
          <p:sp>
            <p:nvSpPr>
              <p:cNvPr id="2222" name="590"/>
              <p:cNvSpPr txBox="1"/>
              <p:nvPr/>
            </p:nvSpPr>
            <p:spPr>
              <a:xfrm>
                <a:off x="0" y="3371424"/>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590</a:t>
                </a:r>
              </a:p>
            </p:txBody>
          </p:sp>
          <p:sp>
            <p:nvSpPr>
              <p:cNvPr id="2223" name="845"/>
              <p:cNvSpPr txBox="1"/>
              <p:nvPr/>
            </p:nvSpPr>
            <p:spPr>
              <a:xfrm>
                <a:off x="0" y="3849756"/>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latin typeface="OpenSans-Bold"/>
                    <a:ea typeface="OpenSans-Bold"/>
                    <a:cs typeface="OpenSans-Bold"/>
                    <a:sym typeface="OpenSans-Bold"/>
                  </a:rPr>
                  <a:t>845</a:t>
                </a:r>
              </a:p>
            </p:txBody>
          </p:sp>
        </p:grpSp>
      </p:grpSp>
      <p:grpSp>
        <p:nvGrpSpPr>
          <p:cNvPr id="2229" name="Группа"/>
          <p:cNvGrpSpPr/>
          <p:nvPr/>
        </p:nvGrpSpPr>
        <p:grpSpPr>
          <a:xfrm>
            <a:off x="1795970" y="2186754"/>
            <a:ext cx="1615951" cy="3520237"/>
            <a:chOff x="0" y="0"/>
            <a:chExt cx="1615949" cy="3520236"/>
          </a:xfrm>
        </p:grpSpPr>
        <p:sp>
          <p:nvSpPr>
            <p:cNvPr id="2226" name="Сквиркл"/>
            <p:cNvSpPr/>
            <p:nvPr/>
          </p:nvSpPr>
          <p:spPr>
            <a:xfrm rot="16200000">
              <a:off x="-652526" y="1356330"/>
              <a:ext cx="2921001"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227" name="Сквиркл"/>
            <p:cNvSpPr/>
            <p:nvPr/>
          </p:nvSpPr>
          <p:spPr>
            <a:xfrm rot="16200000">
              <a:off x="-462026" y="1546830"/>
              <a:ext cx="2540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2228" name="Skill #01"/>
            <p:cNvSpPr txBox="1"/>
            <p:nvPr/>
          </p:nvSpPr>
          <p:spPr>
            <a:xfrm>
              <a:off x="0" y="3113836"/>
              <a:ext cx="161595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Skill #01</a:t>
              </a:r>
            </a:p>
          </p:txBody>
        </p:sp>
      </p:grpSp>
      <p:grpSp>
        <p:nvGrpSpPr>
          <p:cNvPr id="2232" name="Группа"/>
          <p:cNvGrpSpPr/>
          <p:nvPr/>
        </p:nvGrpSpPr>
        <p:grpSpPr>
          <a:xfrm>
            <a:off x="2803695" y="2339730"/>
            <a:ext cx="896542" cy="471489"/>
            <a:chOff x="0" y="0"/>
            <a:chExt cx="896540" cy="471488"/>
          </a:xfrm>
        </p:grpSpPr>
        <p:sp>
          <p:nvSpPr>
            <p:cNvPr id="2230" name="Фигура"/>
            <p:cNvSpPr/>
            <p:nvPr/>
          </p:nvSpPr>
          <p:spPr>
            <a:xfrm>
              <a:off x="0" y="0"/>
              <a:ext cx="896541" cy="471489"/>
            </a:xfrm>
            <a:custGeom>
              <a:avLst/>
              <a:gdLst/>
              <a:ahLst/>
              <a:cxnLst>
                <a:cxn ang="0">
                  <a:pos x="wd2" y="hd2"/>
                </a:cxn>
                <a:cxn ang="5400000">
                  <a:pos x="wd2" y="hd2"/>
                </a:cxn>
                <a:cxn ang="10800000">
                  <a:pos x="wd2" y="hd2"/>
                </a:cxn>
                <a:cxn ang="16200000">
                  <a:pos x="wd2" y="hd2"/>
                </a:cxn>
              </a:cxnLst>
              <a:rect l="0" t="0" r="r" b="b"/>
              <a:pathLst>
                <a:path w="21600" h="21589" extrusionOk="0">
                  <a:moveTo>
                    <a:pt x="5880" y="0"/>
                  </a:moveTo>
                  <a:cubicBezTo>
                    <a:pt x="4889" y="0"/>
                    <a:pt x="4392" y="9"/>
                    <a:pt x="3863" y="327"/>
                  </a:cubicBezTo>
                  <a:cubicBezTo>
                    <a:pt x="3282" y="729"/>
                    <a:pt x="2822" y="1603"/>
                    <a:pt x="2610" y="2708"/>
                  </a:cubicBezTo>
                  <a:cubicBezTo>
                    <a:pt x="2442" y="3717"/>
                    <a:pt x="2448" y="4671"/>
                    <a:pt x="2448" y="6542"/>
                  </a:cubicBezTo>
                  <a:lnTo>
                    <a:pt x="2448" y="8468"/>
                  </a:lnTo>
                  <a:lnTo>
                    <a:pt x="0" y="10795"/>
                  </a:lnTo>
                  <a:lnTo>
                    <a:pt x="2448" y="13139"/>
                  </a:lnTo>
                  <a:lnTo>
                    <a:pt x="2448" y="15047"/>
                  </a:lnTo>
                  <a:cubicBezTo>
                    <a:pt x="2448" y="16947"/>
                    <a:pt x="2442" y="17890"/>
                    <a:pt x="2610" y="18900"/>
                  </a:cubicBezTo>
                  <a:cubicBezTo>
                    <a:pt x="2822" y="20004"/>
                    <a:pt x="3282" y="20878"/>
                    <a:pt x="3863" y="21280"/>
                  </a:cubicBezTo>
                  <a:cubicBezTo>
                    <a:pt x="4394" y="21600"/>
                    <a:pt x="4896" y="21589"/>
                    <a:pt x="5880" y="21589"/>
                  </a:cubicBezTo>
                  <a:lnTo>
                    <a:pt x="18148" y="21589"/>
                  </a:lnTo>
                  <a:cubicBezTo>
                    <a:pt x="19148" y="21589"/>
                    <a:pt x="19654" y="21600"/>
                    <a:pt x="20185" y="21280"/>
                  </a:cubicBezTo>
                  <a:cubicBezTo>
                    <a:pt x="20766" y="20878"/>
                    <a:pt x="21216" y="20004"/>
                    <a:pt x="21428" y="18900"/>
                  </a:cubicBezTo>
                  <a:cubicBezTo>
                    <a:pt x="21596" y="17890"/>
                    <a:pt x="21600" y="16936"/>
                    <a:pt x="21600" y="15065"/>
                  </a:cubicBezTo>
                  <a:lnTo>
                    <a:pt x="21600" y="6560"/>
                  </a:lnTo>
                  <a:cubicBezTo>
                    <a:pt x="21600" y="4660"/>
                    <a:pt x="21596" y="3717"/>
                    <a:pt x="21428" y="2708"/>
                  </a:cubicBezTo>
                  <a:cubicBezTo>
                    <a:pt x="21216" y="1603"/>
                    <a:pt x="20766" y="729"/>
                    <a:pt x="20185" y="327"/>
                  </a:cubicBezTo>
                  <a:cubicBezTo>
                    <a:pt x="19654" y="7"/>
                    <a:pt x="19152" y="0"/>
                    <a:pt x="18167" y="0"/>
                  </a:cubicBezTo>
                  <a:lnTo>
                    <a:pt x="5890" y="0"/>
                  </a:lnTo>
                  <a:lnTo>
                    <a:pt x="5880" y="0"/>
                  </a:lnTo>
                  <a:close/>
                </a:path>
              </a:pathLst>
            </a:custGeom>
            <a:solidFill>
              <a:srgbClr val="151B3D"/>
            </a:solidFill>
            <a:ln w="12700" cap="flat">
              <a:noFill/>
              <a:miter lim="400000"/>
            </a:ln>
            <a:effectLst/>
          </p:spPr>
          <p:txBody>
            <a:bodyPr wrap="square" lIns="0" tIns="0" rIns="0" bIns="0" numCol="1" anchor="ctr">
              <a:noAutofit/>
            </a:bodyPr>
            <a:lstStyle/>
            <a:p>
              <a:endParaRPr/>
            </a:p>
          </p:txBody>
        </p:sp>
        <p:sp>
          <p:nvSpPr>
            <p:cNvPr id="2231" name="91%"/>
            <p:cNvSpPr txBox="1"/>
            <p:nvPr/>
          </p:nvSpPr>
          <p:spPr>
            <a:xfrm>
              <a:off x="143915" y="57944"/>
              <a:ext cx="731819" cy="3429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400" b="1">
                  <a:solidFill>
                    <a:srgbClr val="FFFFFF"/>
                  </a:solidFill>
                  <a:latin typeface="OpenSans-Bold"/>
                  <a:ea typeface="OpenSans-Bold"/>
                  <a:cs typeface="OpenSans-Bold"/>
                  <a:sym typeface="OpenSans-Bold"/>
                </a:defRPr>
              </a:lvl1pPr>
            </a:lstStyle>
            <a:p>
              <a:r>
                <a:t>91%</a:t>
              </a:r>
            </a:p>
          </p:txBody>
        </p:sp>
      </p:grpSp>
      <p:grpSp>
        <p:nvGrpSpPr>
          <p:cNvPr id="2236" name="Группа"/>
          <p:cNvGrpSpPr/>
          <p:nvPr/>
        </p:nvGrpSpPr>
        <p:grpSpPr>
          <a:xfrm>
            <a:off x="3283389" y="2186755"/>
            <a:ext cx="1615950" cy="3520236"/>
            <a:chOff x="0" y="0"/>
            <a:chExt cx="1615949" cy="3520236"/>
          </a:xfrm>
        </p:grpSpPr>
        <p:sp>
          <p:nvSpPr>
            <p:cNvPr id="2233" name="Сквиркл"/>
            <p:cNvSpPr/>
            <p:nvPr/>
          </p:nvSpPr>
          <p:spPr>
            <a:xfrm rot="16200000">
              <a:off x="-652526" y="1356330"/>
              <a:ext cx="2921001"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234" name="Сквиркл"/>
            <p:cNvSpPr/>
            <p:nvPr/>
          </p:nvSpPr>
          <p:spPr>
            <a:xfrm rot="16200000">
              <a:off x="-17526" y="1991330"/>
              <a:ext cx="1651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sp>
          <p:nvSpPr>
            <p:cNvPr id="2235" name="Skill #01"/>
            <p:cNvSpPr txBox="1"/>
            <p:nvPr/>
          </p:nvSpPr>
          <p:spPr>
            <a:xfrm>
              <a:off x="0" y="3113836"/>
              <a:ext cx="161595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Skill #01</a:t>
              </a:r>
            </a:p>
          </p:txBody>
        </p:sp>
      </p:grpSp>
      <p:grpSp>
        <p:nvGrpSpPr>
          <p:cNvPr id="2240" name="Группа"/>
          <p:cNvGrpSpPr/>
          <p:nvPr/>
        </p:nvGrpSpPr>
        <p:grpSpPr>
          <a:xfrm>
            <a:off x="4770808" y="2186755"/>
            <a:ext cx="1615950" cy="3520236"/>
            <a:chOff x="0" y="0"/>
            <a:chExt cx="1615949" cy="3520236"/>
          </a:xfrm>
        </p:grpSpPr>
        <p:sp>
          <p:nvSpPr>
            <p:cNvPr id="2237" name="Сквиркл"/>
            <p:cNvSpPr/>
            <p:nvPr/>
          </p:nvSpPr>
          <p:spPr>
            <a:xfrm rot="16200000">
              <a:off x="-652526" y="1356330"/>
              <a:ext cx="2921001"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238" name="Сквиркл"/>
            <p:cNvSpPr/>
            <p:nvPr/>
          </p:nvSpPr>
          <p:spPr>
            <a:xfrm rot="16200000">
              <a:off x="299974" y="2308830"/>
              <a:ext cx="1016001" cy="208340"/>
            </a:xfrm>
            <a:prstGeom prst="roundRect">
              <a:avLst>
                <a:gd name="adj" fmla="val 17922"/>
              </a:avLst>
            </a:prstGeom>
            <a:solidFill>
              <a:schemeClr val="accent3"/>
            </a:solidFill>
            <a:ln w="12700" cap="flat">
              <a:noFill/>
              <a:miter lim="400000"/>
            </a:ln>
            <a:effectLst/>
          </p:spPr>
          <p:txBody>
            <a:bodyPr wrap="square" lIns="0" tIns="0" rIns="0" bIns="0" numCol="1" anchor="ctr">
              <a:noAutofit/>
            </a:bodyPr>
            <a:lstStyle/>
            <a:p>
              <a:endParaRPr/>
            </a:p>
          </p:txBody>
        </p:sp>
        <p:sp>
          <p:nvSpPr>
            <p:cNvPr id="2239" name="Skill #01"/>
            <p:cNvSpPr txBox="1"/>
            <p:nvPr/>
          </p:nvSpPr>
          <p:spPr>
            <a:xfrm>
              <a:off x="0" y="3113836"/>
              <a:ext cx="161595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Skill #01</a:t>
              </a:r>
            </a:p>
          </p:txBody>
        </p:sp>
      </p:grpSp>
      <p:grpSp>
        <p:nvGrpSpPr>
          <p:cNvPr id="2244" name="Группа"/>
          <p:cNvGrpSpPr/>
          <p:nvPr/>
        </p:nvGrpSpPr>
        <p:grpSpPr>
          <a:xfrm>
            <a:off x="6258226" y="2186755"/>
            <a:ext cx="1615950" cy="3520236"/>
            <a:chOff x="0" y="0"/>
            <a:chExt cx="1615949" cy="3520236"/>
          </a:xfrm>
        </p:grpSpPr>
        <p:sp>
          <p:nvSpPr>
            <p:cNvPr id="2241" name="Сквиркл"/>
            <p:cNvSpPr/>
            <p:nvPr/>
          </p:nvSpPr>
          <p:spPr>
            <a:xfrm rot="16200000">
              <a:off x="-652526" y="1356330"/>
              <a:ext cx="2921001"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242" name="Сквиркл"/>
            <p:cNvSpPr/>
            <p:nvPr/>
          </p:nvSpPr>
          <p:spPr>
            <a:xfrm rot="16200000">
              <a:off x="-335026" y="1673830"/>
              <a:ext cx="2286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sp>
          <p:nvSpPr>
            <p:cNvPr id="2243" name="Skill #01"/>
            <p:cNvSpPr txBox="1"/>
            <p:nvPr/>
          </p:nvSpPr>
          <p:spPr>
            <a:xfrm>
              <a:off x="0" y="3113836"/>
              <a:ext cx="161595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9"/>
                  </a:solidFill>
                  <a:latin typeface="Open Sans"/>
                  <a:ea typeface="Open Sans"/>
                  <a:cs typeface="Open Sans"/>
                  <a:sym typeface="Open Sans"/>
                </a:defRPr>
              </a:lvl1pPr>
            </a:lstStyle>
            <a:p>
              <a:r>
                <a:t>Skill #01</a:t>
              </a:r>
            </a:p>
          </p:txBody>
        </p:sp>
      </p:grpSp>
      <p:grpSp>
        <p:nvGrpSpPr>
          <p:cNvPr id="2247" name="Группа"/>
          <p:cNvGrpSpPr/>
          <p:nvPr/>
        </p:nvGrpSpPr>
        <p:grpSpPr>
          <a:xfrm>
            <a:off x="4336828" y="3227696"/>
            <a:ext cx="896542" cy="471489"/>
            <a:chOff x="0" y="0"/>
            <a:chExt cx="896540" cy="471488"/>
          </a:xfrm>
        </p:grpSpPr>
        <p:sp>
          <p:nvSpPr>
            <p:cNvPr id="2245" name="Фигура"/>
            <p:cNvSpPr/>
            <p:nvPr/>
          </p:nvSpPr>
          <p:spPr>
            <a:xfrm>
              <a:off x="0" y="0"/>
              <a:ext cx="896541" cy="471489"/>
            </a:xfrm>
            <a:custGeom>
              <a:avLst/>
              <a:gdLst/>
              <a:ahLst/>
              <a:cxnLst>
                <a:cxn ang="0">
                  <a:pos x="wd2" y="hd2"/>
                </a:cxn>
                <a:cxn ang="5400000">
                  <a:pos x="wd2" y="hd2"/>
                </a:cxn>
                <a:cxn ang="10800000">
                  <a:pos x="wd2" y="hd2"/>
                </a:cxn>
                <a:cxn ang="16200000">
                  <a:pos x="wd2" y="hd2"/>
                </a:cxn>
              </a:cxnLst>
              <a:rect l="0" t="0" r="r" b="b"/>
              <a:pathLst>
                <a:path w="21600" h="21589" extrusionOk="0">
                  <a:moveTo>
                    <a:pt x="5880" y="0"/>
                  </a:moveTo>
                  <a:cubicBezTo>
                    <a:pt x="4889" y="0"/>
                    <a:pt x="4392" y="9"/>
                    <a:pt x="3863" y="327"/>
                  </a:cubicBezTo>
                  <a:cubicBezTo>
                    <a:pt x="3282" y="729"/>
                    <a:pt x="2822" y="1603"/>
                    <a:pt x="2610" y="2708"/>
                  </a:cubicBezTo>
                  <a:cubicBezTo>
                    <a:pt x="2442" y="3717"/>
                    <a:pt x="2448" y="4671"/>
                    <a:pt x="2448" y="6542"/>
                  </a:cubicBezTo>
                  <a:lnTo>
                    <a:pt x="2448" y="8468"/>
                  </a:lnTo>
                  <a:lnTo>
                    <a:pt x="0" y="10795"/>
                  </a:lnTo>
                  <a:lnTo>
                    <a:pt x="2448" y="13139"/>
                  </a:lnTo>
                  <a:lnTo>
                    <a:pt x="2448" y="15047"/>
                  </a:lnTo>
                  <a:cubicBezTo>
                    <a:pt x="2448" y="16947"/>
                    <a:pt x="2442" y="17890"/>
                    <a:pt x="2610" y="18900"/>
                  </a:cubicBezTo>
                  <a:cubicBezTo>
                    <a:pt x="2822" y="20004"/>
                    <a:pt x="3282" y="20878"/>
                    <a:pt x="3863" y="21280"/>
                  </a:cubicBezTo>
                  <a:cubicBezTo>
                    <a:pt x="4394" y="21600"/>
                    <a:pt x="4896" y="21589"/>
                    <a:pt x="5880" y="21589"/>
                  </a:cubicBezTo>
                  <a:lnTo>
                    <a:pt x="18148" y="21589"/>
                  </a:lnTo>
                  <a:cubicBezTo>
                    <a:pt x="19148" y="21589"/>
                    <a:pt x="19654" y="21600"/>
                    <a:pt x="20185" y="21280"/>
                  </a:cubicBezTo>
                  <a:cubicBezTo>
                    <a:pt x="20766" y="20878"/>
                    <a:pt x="21216" y="20004"/>
                    <a:pt x="21428" y="18900"/>
                  </a:cubicBezTo>
                  <a:cubicBezTo>
                    <a:pt x="21596" y="17890"/>
                    <a:pt x="21600" y="16936"/>
                    <a:pt x="21600" y="15065"/>
                  </a:cubicBezTo>
                  <a:lnTo>
                    <a:pt x="21600" y="6560"/>
                  </a:lnTo>
                  <a:cubicBezTo>
                    <a:pt x="21600" y="4660"/>
                    <a:pt x="21596" y="3717"/>
                    <a:pt x="21428" y="2708"/>
                  </a:cubicBezTo>
                  <a:cubicBezTo>
                    <a:pt x="21216" y="1603"/>
                    <a:pt x="20766" y="729"/>
                    <a:pt x="20185" y="327"/>
                  </a:cubicBezTo>
                  <a:cubicBezTo>
                    <a:pt x="19654" y="7"/>
                    <a:pt x="19152" y="0"/>
                    <a:pt x="18167" y="0"/>
                  </a:cubicBezTo>
                  <a:lnTo>
                    <a:pt x="5890" y="0"/>
                  </a:lnTo>
                  <a:lnTo>
                    <a:pt x="5880" y="0"/>
                  </a:lnTo>
                  <a:close/>
                </a:path>
              </a:pathLst>
            </a:custGeom>
            <a:solidFill>
              <a:srgbClr val="151B3D"/>
            </a:solidFill>
            <a:ln w="12700" cap="flat">
              <a:noFill/>
              <a:miter lim="400000"/>
            </a:ln>
            <a:effectLst/>
          </p:spPr>
          <p:txBody>
            <a:bodyPr wrap="square" lIns="0" tIns="0" rIns="0" bIns="0" numCol="1" anchor="ctr">
              <a:noAutofit/>
            </a:bodyPr>
            <a:lstStyle/>
            <a:p>
              <a:endParaRPr/>
            </a:p>
          </p:txBody>
        </p:sp>
        <p:sp>
          <p:nvSpPr>
            <p:cNvPr id="2246" name="62%"/>
            <p:cNvSpPr txBox="1"/>
            <p:nvPr/>
          </p:nvSpPr>
          <p:spPr>
            <a:xfrm>
              <a:off x="143915" y="57944"/>
              <a:ext cx="731819" cy="3429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400" b="1">
                  <a:solidFill>
                    <a:srgbClr val="FFFFFF"/>
                  </a:solidFill>
                  <a:latin typeface="OpenSans-Bold"/>
                  <a:ea typeface="OpenSans-Bold"/>
                  <a:cs typeface="OpenSans-Bold"/>
                  <a:sym typeface="OpenSans-Bold"/>
                </a:defRPr>
              </a:lvl1pPr>
            </a:lstStyle>
            <a:p>
              <a:r>
                <a:t>62%</a:t>
              </a:r>
            </a:p>
          </p:txBody>
        </p:sp>
      </p:grpSp>
      <p:grpSp>
        <p:nvGrpSpPr>
          <p:cNvPr id="2250" name="Группа"/>
          <p:cNvGrpSpPr/>
          <p:nvPr/>
        </p:nvGrpSpPr>
        <p:grpSpPr>
          <a:xfrm>
            <a:off x="5803790" y="3867521"/>
            <a:ext cx="896542" cy="471489"/>
            <a:chOff x="0" y="0"/>
            <a:chExt cx="896540" cy="471488"/>
          </a:xfrm>
        </p:grpSpPr>
        <p:sp>
          <p:nvSpPr>
            <p:cNvPr id="2248" name="Фигура"/>
            <p:cNvSpPr/>
            <p:nvPr/>
          </p:nvSpPr>
          <p:spPr>
            <a:xfrm>
              <a:off x="0" y="0"/>
              <a:ext cx="896541" cy="471489"/>
            </a:xfrm>
            <a:custGeom>
              <a:avLst/>
              <a:gdLst/>
              <a:ahLst/>
              <a:cxnLst>
                <a:cxn ang="0">
                  <a:pos x="wd2" y="hd2"/>
                </a:cxn>
                <a:cxn ang="5400000">
                  <a:pos x="wd2" y="hd2"/>
                </a:cxn>
                <a:cxn ang="10800000">
                  <a:pos x="wd2" y="hd2"/>
                </a:cxn>
                <a:cxn ang="16200000">
                  <a:pos x="wd2" y="hd2"/>
                </a:cxn>
              </a:cxnLst>
              <a:rect l="0" t="0" r="r" b="b"/>
              <a:pathLst>
                <a:path w="21600" h="21589" extrusionOk="0">
                  <a:moveTo>
                    <a:pt x="5880" y="0"/>
                  </a:moveTo>
                  <a:cubicBezTo>
                    <a:pt x="4889" y="0"/>
                    <a:pt x="4392" y="9"/>
                    <a:pt x="3863" y="327"/>
                  </a:cubicBezTo>
                  <a:cubicBezTo>
                    <a:pt x="3282" y="729"/>
                    <a:pt x="2822" y="1603"/>
                    <a:pt x="2610" y="2708"/>
                  </a:cubicBezTo>
                  <a:cubicBezTo>
                    <a:pt x="2442" y="3717"/>
                    <a:pt x="2448" y="4671"/>
                    <a:pt x="2448" y="6542"/>
                  </a:cubicBezTo>
                  <a:lnTo>
                    <a:pt x="2448" y="8468"/>
                  </a:lnTo>
                  <a:lnTo>
                    <a:pt x="0" y="10795"/>
                  </a:lnTo>
                  <a:lnTo>
                    <a:pt x="2448" y="13139"/>
                  </a:lnTo>
                  <a:lnTo>
                    <a:pt x="2448" y="15047"/>
                  </a:lnTo>
                  <a:cubicBezTo>
                    <a:pt x="2448" y="16947"/>
                    <a:pt x="2442" y="17890"/>
                    <a:pt x="2610" y="18900"/>
                  </a:cubicBezTo>
                  <a:cubicBezTo>
                    <a:pt x="2822" y="20004"/>
                    <a:pt x="3282" y="20878"/>
                    <a:pt x="3863" y="21280"/>
                  </a:cubicBezTo>
                  <a:cubicBezTo>
                    <a:pt x="4394" y="21600"/>
                    <a:pt x="4896" y="21589"/>
                    <a:pt x="5880" y="21589"/>
                  </a:cubicBezTo>
                  <a:lnTo>
                    <a:pt x="18148" y="21589"/>
                  </a:lnTo>
                  <a:cubicBezTo>
                    <a:pt x="19148" y="21589"/>
                    <a:pt x="19654" y="21600"/>
                    <a:pt x="20185" y="21280"/>
                  </a:cubicBezTo>
                  <a:cubicBezTo>
                    <a:pt x="20766" y="20878"/>
                    <a:pt x="21216" y="20004"/>
                    <a:pt x="21428" y="18900"/>
                  </a:cubicBezTo>
                  <a:cubicBezTo>
                    <a:pt x="21596" y="17890"/>
                    <a:pt x="21600" y="16936"/>
                    <a:pt x="21600" y="15065"/>
                  </a:cubicBezTo>
                  <a:lnTo>
                    <a:pt x="21600" y="6560"/>
                  </a:lnTo>
                  <a:cubicBezTo>
                    <a:pt x="21600" y="4660"/>
                    <a:pt x="21596" y="3717"/>
                    <a:pt x="21428" y="2708"/>
                  </a:cubicBezTo>
                  <a:cubicBezTo>
                    <a:pt x="21216" y="1603"/>
                    <a:pt x="20766" y="729"/>
                    <a:pt x="20185" y="327"/>
                  </a:cubicBezTo>
                  <a:cubicBezTo>
                    <a:pt x="19654" y="7"/>
                    <a:pt x="19152" y="0"/>
                    <a:pt x="18167" y="0"/>
                  </a:cubicBezTo>
                  <a:lnTo>
                    <a:pt x="5890" y="0"/>
                  </a:lnTo>
                  <a:lnTo>
                    <a:pt x="5880" y="0"/>
                  </a:lnTo>
                  <a:close/>
                </a:path>
              </a:pathLst>
            </a:custGeom>
            <a:solidFill>
              <a:srgbClr val="151B3D"/>
            </a:solidFill>
            <a:ln w="12700" cap="flat">
              <a:noFill/>
              <a:miter lim="400000"/>
            </a:ln>
            <a:effectLst/>
          </p:spPr>
          <p:txBody>
            <a:bodyPr wrap="square" lIns="0" tIns="0" rIns="0" bIns="0" numCol="1" anchor="ctr">
              <a:noAutofit/>
            </a:bodyPr>
            <a:lstStyle/>
            <a:p>
              <a:endParaRPr/>
            </a:p>
          </p:txBody>
        </p:sp>
        <p:sp>
          <p:nvSpPr>
            <p:cNvPr id="2249" name="28%"/>
            <p:cNvSpPr txBox="1"/>
            <p:nvPr/>
          </p:nvSpPr>
          <p:spPr>
            <a:xfrm>
              <a:off x="143915" y="57944"/>
              <a:ext cx="731819" cy="3429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400" b="1">
                  <a:solidFill>
                    <a:srgbClr val="FFFFFF"/>
                  </a:solidFill>
                  <a:latin typeface="OpenSans-Bold"/>
                  <a:ea typeface="OpenSans-Bold"/>
                  <a:cs typeface="OpenSans-Bold"/>
                  <a:sym typeface="OpenSans-Bold"/>
                </a:defRPr>
              </a:lvl1pPr>
            </a:lstStyle>
            <a:p>
              <a:r>
                <a:t>28%</a:t>
              </a:r>
            </a:p>
          </p:txBody>
        </p:sp>
      </p:grpSp>
      <p:grpSp>
        <p:nvGrpSpPr>
          <p:cNvPr id="2253" name="Группа"/>
          <p:cNvGrpSpPr/>
          <p:nvPr/>
        </p:nvGrpSpPr>
        <p:grpSpPr>
          <a:xfrm>
            <a:off x="7266909" y="2571845"/>
            <a:ext cx="896542" cy="471490"/>
            <a:chOff x="0" y="0"/>
            <a:chExt cx="896540" cy="471488"/>
          </a:xfrm>
        </p:grpSpPr>
        <p:sp>
          <p:nvSpPr>
            <p:cNvPr id="2251" name="Фигура"/>
            <p:cNvSpPr/>
            <p:nvPr/>
          </p:nvSpPr>
          <p:spPr>
            <a:xfrm>
              <a:off x="0" y="0"/>
              <a:ext cx="896541" cy="471489"/>
            </a:xfrm>
            <a:custGeom>
              <a:avLst/>
              <a:gdLst/>
              <a:ahLst/>
              <a:cxnLst>
                <a:cxn ang="0">
                  <a:pos x="wd2" y="hd2"/>
                </a:cxn>
                <a:cxn ang="5400000">
                  <a:pos x="wd2" y="hd2"/>
                </a:cxn>
                <a:cxn ang="10800000">
                  <a:pos x="wd2" y="hd2"/>
                </a:cxn>
                <a:cxn ang="16200000">
                  <a:pos x="wd2" y="hd2"/>
                </a:cxn>
              </a:cxnLst>
              <a:rect l="0" t="0" r="r" b="b"/>
              <a:pathLst>
                <a:path w="21600" h="21589" extrusionOk="0">
                  <a:moveTo>
                    <a:pt x="5880" y="0"/>
                  </a:moveTo>
                  <a:cubicBezTo>
                    <a:pt x="4889" y="0"/>
                    <a:pt x="4392" y="9"/>
                    <a:pt x="3863" y="327"/>
                  </a:cubicBezTo>
                  <a:cubicBezTo>
                    <a:pt x="3282" y="729"/>
                    <a:pt x="2822" y="1603"/>
                    <a:pt x="2610" y="2708"/>
                  </a:cubicBezTo>
                  <a:cubicBezTo>
                    <a:pt x="2442" y="3717"/>
                    <a:pt x="2448" y="4671"/>
                    <a:pt x="2448" y="6542"/>
                  </a:cubicBezTo>
                  <a:lnTo>
                    <a:pt x="2448" y="8468"/>
                  </a:lnTo>
                  <a:lnTo>
                    <a:pt x="0" y="10795"/>
                  </a:lnTo>
                  <a:lnTo>
                    <a:pt x="2448" y="13139"/>
                  </a:lnTo>
                  <a:lnTo>
                    <a:pt x="2448" y="15047"/>
                  </a:lnTo>
                  <a:cubicBezTo>
                    <a:pt x="2448" y="16947"/>
                    <a:pt x="2442" y="17890"/>
                    <a:pt x="2610" y="18900"/>
                  </a:cubicBezTo>
                  <a:cubicBezTo>
                    <a:pt x="2822" y="20004"/>
                    <a:pt x="3282" y="20878"/>
                    <a:pt x="3863" y="21280"/>
                  </a:cubicBezTo>
                  <a:cubicBezTo>
                    <a:pt x="4394" y="21600"/>
                    <a:pt x="4896" y="21589"/>
                    <a:pt x="5880" y="21589"/>
                  </a:cubicBezTo>
                  <a:lnTo>
                    <a:pt x="18148" y="21589"/>
                  </a:lnTo>
                  <a:cubicBezTo>
                    <a:pt x="19148" y="21589"/>
                    <a:pt x="19654" y="21600"/>
                    <a:pt x="20185" y="21280"/>
                  </a:cubicBezTo>
                  <a:cubicBezTo>
                    <a:pt x="20766" y="20878"/>
                    <a:pt x="21216" y="20004"/>
                    <a:pt x="21428" y="18900"/>
                  </a:cubicBezTo>
                  <a:cubicBezTo>
                    <a:pt x="21596" y="17890"/>
                    <a:pt x="21600" y="16936"/>
                    <a:pt x="21600" y="15065"/>
                  </a:cubicBezTo>
                  <a:lnTo>
                    <a:pt x="21600" y="6560"/>
                  </a:lnTo>
                  <a:cubicBezTo>
                    <a:pt x="21600" y="4660"/>
                    <a:pt x="21596" y="3717"/>
                    <a:pt x="21428" y="2708"/>
                  </a:cubicBezTo>
                  <a:cubicBezTo>
                    <a:pt x="21216" y="1603"/>
                    <a:pt x="20766" y="729"/>
                    <a:pt x="20185" y="327"/>
                  </a:cubicBezTo>
                  <a:cubicBezTo>
                    <a:pt x="19654" y="7"/>
                    <a:pt x="19152" y="0"/>
                    <a:pt x="18167" y="0"/>
                  </a:cubicBezTo>
                  <a:lnTo>
                    <a:pt x="5890" y="0"/>
                  </a:lnTo>
                  <a:lnTo>
                    <a:pt x="5880" y="0"/>
                  </a:lnTo>
                  <a:close/>
                </a:path>
              </a:pathLst>
            </a:custGeom>
            <a:solidFill>
              <a:srgbClr val="151B3D"/>
            </a:solidFill>
            <a:ln w="12700" cap="flat">
              <a:noFill/>
              <a:miter lim="400000"/>
            </a:ln>
            <a:effectLst/>
          </p:spPr>
          <p:txBody>
            <a:bodyPr wrap="square" lIns="0" tIns="0" rIns="0" bIns="0" numCol="1" anchor="ctr">
              <a:noAutofit/>
            </a:bodyPr>
            <a:lstStyle/>
            <a:p>
              <a:endParaRPr/>
            </a:p>
          </p:txBody>
        </p:sp>
        <p:sp>
          <p:nvSpPr>
            <p:cNvPr id="2252" name="87%"/>
            <p:cNvSpPr txBox="1"/>
            <p:nvPr/>
          </p:nvSpPr>
          <p:spPr>
            <a:xfrm>
              <a:off x="143915" y="57944"/>
              <a:ext cx="731819" cy="3429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400" b="1">
                  <a:solidFill>
                    <a:srgbClr val="FFFFFF"/>
                  </a:solidFill>
                  <a:latin typeface="OpenSans-Bold"/>
                  <a:ea typeface="OpenSans-Bold"/>
                  <a:cs typeface="OpenSans-Bold"/>
                  <a:sym typeface="OpenSans-Bold"/>
                </a:defRPr>
              </a:lvl1pPr>
            </a:lstStyle>
            <a:p>
              <a:r>
                <a:t>87%</a:t>
              </a:r>
            </a:p>
          </p:txBody>
        </p:sp>
      </p:grpSp>
      <p:grpSp>
        <p:nvGrpSpPr>
          <p:cNvPr id="2258" name="Группа"/>
          <p:cNvGrpSpPr/>
          <p:nvPr/>
        </p:nvGrpSpPr>
        <p:grpSpPr>
          <a:xfrm>
            <a:off x="9046936" y="9270196"/>
            <a:ext cx="5442101" cy="2380628"/>
            <a:chOff x="0" y="0"/>
            <a:chExt cx="5442099" cy="2380627"/>
          </a:xfrm>
        </p:grpSpPr>
        <p:sp>
          <p:nvSpPr>
            <p:cNvPr id="2254" name="Рисунок 48"/>
            <p:cNvSpPr/>
            <p:nvPr/>
          </p:nvSpPr>
          <p:spPr>
            <a:xfrm>
              <a:off x="72615"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255" name="$2,150,0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$2,150,000</a:t>
              </a:r>
            </a:p>
          </p:txBody>
        </p:sp>
        <p:sp>
          <p:nvSpPr>
            <p:cNvPr id="2256" name="Lorem ipsum dolor sit amet, consectetur adipiscing elit, sed etur adipiscing incidid elit, sed eiusmod tempor sed incidid"/>
            <p:cNvSpPr txBox="1"/>
            <p:nvPr/>
          </p:nvSpPr>
          <p:spPr>
            <a:xfrm>
              <a:off x="7438" y="1012016"/>
              <a:ext cx="3386421" cy="132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etur adipiscing incidid elit, sed eiusmod tempor sed incidid</a:t>
              </a:r>
            </a:p>
          </p:txBody>
        </p:sp>
        <p:graphicFrame>
          <p:nvGraphicFramePr>
            <p:cNvPr id="2257" name="2D‑линейная диаграмма"/>
            <p:cNvGraphicFramePr/>
            <p:nvPr>
              <p:extLst>
                <p:ext uri="{D42A27DB-BD31-4B8C-83A1-F6EECF244321}">
                  <p14:modId xmlns:p14="http://schemas.microsoft.com/office/powerpoint/2010/main" val="1619953379"/>
                </p:ext>
              </p:extLst>
            </p:nvPr>
          </p:nvGraphicFramePr>
          <p:xfrm>
            <a:off x="3159462" y="522960"/>
            <a:ext cx="2282638" cy="1857668"/>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263" name="Группа"/>
          <p:cNvGrpSpPr/>
          <p:nvPr/>
        </p:nvGrpSpPr>
        <p:grpSpPr>
          <a:xfrm>
            <a:off x="16411398" y="9270196"/>
            <a:ext cx="5442100" cy="2380628"/>
            <a:chOff x="0" y="0"/>
            <a:chExt cx="5442099" cy="2380627"/>
          </a:xfrm>
        </p:grpSpPr>
        <p:sp>
          <p:nvSpPr>
            <p:cNvPr id="2259" name="$1,980,000"/>
            <p:cNvSpPr txBox="1"/>
            <p:nvPr/>
          </p:nvSpPr>
          <p:spPr>
            <a:xfrm>
              <a:off x="0" y="130836"/>
              <a:ext cx="3375896"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151B3D"/>
                  </a:solidFill>
                  <a:latin typeface="OpenSans-Bold"/>
                  <a:ea typeface="OpenSans-Bold"/>
                  <a:cs typeface="OpenSans-Bold"/>
                  <a:sym typeface="OpenSans-Bold"/>
                </a:defRPr>
              </a:lvl1pPr>
            </a:lstStyle>
            <a:p>
              <a:r>
                <a:t>$1,980,000</a:t>
              </a:r>
            </a:p>
          </p:txBody>
        </p:sp>
        <p:sp>
          <p:nvSpPr>
            <p:cNvPr id="2260" name="Lorem ipsum dolor sit amet, consectetur adipiscing elit, sed etur adipiscing incidid elit, sed eiusmod tempor sed incidid"/>
            <p:cNvSpPr txBox="1"/>
            <p:nvPr/>
          </p:nvSpPr>
          <p:spPr>
            <a:xfrm>
              <a:off x="7438" y="1012016"/>
              <a:ext cx="3386421" cy="132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etur adipiscing incidid elit, sed eiusmod tempor sed incidid</a:t>
              </a:r>
            </a:p>
          </p:txBody>
        </p:sp>
        <p:graphicFrame>
          <p:nvGraphicFramePr>
            <p:cNvPr id="2261" name="2D‑линейная диаграмма"/>
            <p:cNvGraphicFramePr/>
            <p:nvPr>
              <p:extLst>
                <p:ext uri="{D42A27DB-BD31-4B8C-83A1-F6EECF244321}">
                  <p14:modId xmlns:p14="http://schemas.microsoft.com/office/powerpoint/2010/main" val="775768307"/>
                </p:ext>
              </p:extLst>
            </p:nvPr>
          </p:nvGraphicFramePr>
          <p:xfrm>
            <a:off x="3159462" y="522960"/>
            <a:ext cx="2282638" cy="1857668"/>
          </p:xfrm>
          <a:graphic>
            <a:graphicData uri="http://schemas.openxmlformats.org/drawingml/2006/chart">
              <c:chart xmlns:c="http://schemas.openxmlformats.org/drawingml/2006/chart" xmlns:r="http://schemas.openxmlformats.org/officeDocument/2006/relationships" r:id="rId4"/>
            </a:graphicData>
          </a:graphic>
        </p:graphicFrame>
        <p:sp>
          <p:nvSpPr>
            <p:cNvPr id="2262" name="Рисунок 48"/>
            <p:cNvSpPr/>
            <p:nvPr/>
          </p:nvSpPr>
          <p:spPr>
            <a:xfrm rot="10800000">
              <a:off x="50356" y="0"/>
              <a:ext cx="257444" cy="138626"/>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
        <p:nvSpPr>
          <p:cNvPr id="2264" name="Линия"/>
          <p:cNvSpPr/>
          <p:nvPr/>
        </p:nvSpPr>
        <p:spPr>
          <a:xfrm flipV="1">
            <a:off x="15511336" y="9431038"/>
            <a:ext cx="1" cy="2106661"/>
          </a:xfrm>
          <a:prstGeom prst="line">
            <a:avLst/>
          </a:prstGeom>
          <a:ln w="25400">
            <a:solidFill>
              <a:srgbClr val="E6E5EF"/>
            </a:solidFill>
          </a:ln>
        </p:spPr>
        <p:txBody>
          <a:bodyPr lIns="45718" tIns="45718" rIns="45718" bIns="45718"/>
          <a:lstStyle/>
          <a:p>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266" name="Сквиркл"/>
          <p:cNvSpPr/>
          <p:nvPr/>
        </p:nvSpPr>
        <p:spPr>
          <a:xfrm>
            <a:off x="1593056" y="1478119"/>
            <a:ext cx="5169247" cy="10749075"/>
          </a:xfrm>
          <a:prstGeom prst="roundRect">
            <a:avLst>
              <a:gd name="adj" fmla="val 1599"/>
            </a:avLst>
          </a:prstGeom>
          <a:solidFill>
            <a:schemeClr val="accent1"/>
          </a:solidFill>
          <a:ln w="12700">
            <a:miter lim="400000"/>
          </a:ln>
        </p:spPr>
        <p:txBody>
          <a:bodyPr lIns="0" tIns="0" rIns="0" bIns="0" anchor="ctr"/>
          <a:lstStyle/>
          <a:p>
            <a:endParaRPr/>
          </a:p>
        </p:txBody>
      </p:sp>
      <p:sp>
        <p:nvSpPr>
          <p:cNvPr id="2267" name="Сквиркл"/>
          <p:cNvSpPr/>
          <p:nvPr/>
        </p:nvSpPr>
        <p:spPr>
          <a:xfrm>
            <a:off x="6934958" y="1476228"/>
            <a:ext cx="5169247" cy="10756893"/>
          </a:xfrm>
          <a:prstGeom prst="roundRect">
            <a:avLst>
              <a:gd name="adj" fmla="val 1599"/>
            </a:avLst>
          </a:prstGeom>
          <a:solidFill>
            <a:schemeClr val="accent2"/>
          </a:solidFill>
          <a:ln w="12700">
            <a:miter lim="400000"/>
          </a:ln>
        </p:spPr>
        <p:txBody>
          <a:bodyPr lIns="0" tIns="0" rIns="0" bIns="0" anchor="ctr"/>
          <a:lstStyle/>
          <a:p>
            <a:endParaRPr/>
          </a:p>
        </p:txBody>
      </p:sp>
      <p:sp>
        <p:nvSpPr>
          <p:cNvPr id="2268" name="Сквиркл"/>
          <p:cNvSpPr/>
          <p:nvPr/>
        </p:nvSpPr>
        <p:spPr>
          <a:xfrm>
            <a:off x="12276859" y="1476228"/>
            <a:ext cx="5169248" cy="10755730"/>
          </a:xfrm>
          <a:prstGeom prst="roundRect">
            <a:avLst>
              <a:gd name="adj" fmla="val 1599"/>
            </a:avLst>
          </a:prstGeom>
          <a:solidFill>
            <a:schemeClr val="accent3"/>
          </a:solidFill>
          <a:ln w="12700">
            <a:miter lim="400000"/>
          </a:ln>
        </p:spPr>
        <p:txBody>
          <a:bodyPr lIns="0" tIns="0" rIns="0" bIns="0" anchor="ctr"/>
          <a:lstStyle/>
          <a:p>
            <a:endParaRPr/>
          </a:p>
        </p:txBody>
      </p:sp>
      <p:sp>
        <p:nvSpPr>
          <p:cNvPr id="2269" name="Сквиркл"/>
          <p:cNvSpPr/>
          <p:nvPr/>
        </p:nvSpPr>
        <p:spPr>
          <a:xfrm>
            <a:off x="17618761" y="1474337"/>
            <a:ext cx="5169247" cy="10750883"/>
          </a:xfrm>
          <a:prstGeom prst="roundRect">
            <a:avLst>
              <a:gd name="adj" fmla="val 1599"/>
            </a:avLst>
          </a:prstGeom>
          <a:solidFill>
            <a:schemeClr val="accent2"/>
          </a:solidFill>
          <a:ln w="12700">
            <a:miter lim="400000"/>
          </a:ln>
        </p:spPr>
        <p:txBody>
          <a:bodyPr lIns="0" tIns="0" rIns="0" bIns="0" anchor="ctr"/>
          <a:lstStyle/>
          <a:p>
            <a:endParaRPr/>
          </a:p>
        </p:txBody>
      </p:sp>
      <p:sp>
        <p:nvSpPr>
          <p:cNvPr id="2270" name="Top Project #1"/>
          <p:cNvSpPr txBox="1"/>
          <p:nvPr/>
        </p:nvSpPr>
        <p:spPr>
          <a:xfrm>
            <a:off x="2115476" y="1888206"/>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FFFFFF"/>
                </a:solidFill>
                <a:latin typeface="OpenSans-Bold"/>
                <a:ea typeface="OpenSans-Bold"/>
                <a:cs typeface="OpenSans-Bold"/>
                <a:sym typeface="OpenSans-Bold"/>
              </a:defRPr>
            </a:lvl1pPr>
          </a:lstStyle>
          <a:p>
            <a:r>
              <a:t>Top Project #1</a:t>
            </a:r>
          </a:p>
        </p:txBody>
      </p:sp>
      <p:sp>
        <p:nvSpPr>
          <p:cNvPr id="2271" name="Subtitle text information"/>
          <p:cNvSpPr txBox="1"/>
          <p:nvPr/>
        </p:nvSpPr>
        <p:spPr>
          <a:xfrm>
            <a:off x="2114834" y="2440611"/>
            <a:ext cx="3614104"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FFFFFF"/>
                </a:solidFill>
                <a:latin typeface="OpenSans-Bold"/>
                <a:ea typeface="OpenSans-Bold"/>
                <a:cs typeface="OpenSans-Bold"/>
                <a:sym typeface="OpenSans-Bold"/>
              </a:defRPr>
            </a:lvl1pPr>
          </a:lstStyle>
          <a:p>
            <a:r>
              <a:t>Subtitle text information</a:t>
            </a:r>
          </a:p>
        </p:txBody>
      </p:sp>
      <p:sp>
        <p:nvSpPr>
          <p:cNvPr id="2272" name="Top Project #2"/>
          <p:cNvSpPr txBox="1"/>
          <p:nvPr/>
        </p:nvSpPr>
        <p:spPr>
          <a:xfrm>
            <a:off x="7458781" y="1882864"/>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FFFFFF"/>
                </a:solidFill>
                <a:latin typeface="OpenSans-Bold"/>
                <a:ea typeface="OpenSans-Bold"/>
                <a:cs typeface="OpenSans-Bold"/>
                <a:sym typeface="OpenSans-Bold"/>
              </a:defRPr>
            </a:lvl1pPr>
          </a:lstStyle>
          <a:p>
            <a:r>
              <a:t>Top Project #2</a:t>
            </a:r>
          </a:p>
        </p:txBody>
      </p:sp>
      <p:sp>
        <p:nvSpPr>
          <p:cNvPr id="2273" name="Subtitle text information"/>
          <p:cNvSpPr txBox="1"/>
          <p:nvPr/>
        </p:nvSpPr>
        <p:spPr>
          <a:xfrm>
            <a:off x="7458140" y="2435269"/>
            <a:ext cx="3614104"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FFFFFF"/>
                </a:solidFill>
                <a:latin typeface="OpenSans-Bold"/>
                <a:ea typeface="OpenSans-Bold"/>
                <a:cs typeface="OpenSans-Bold"/>
                <a:sym typeface="OpenSans-Bold"/>
              </a:defRPr>
            </a:lvl1pPr>
          </a:lstStyle>
          <a:p>
            <a:r>
              <a:t>Subtitle text information</a:t>
            </a:r>
          </a:p>
        </p:txBody>
      </p:sp>
      <p:sp>
        <p:nvSpPr>
          <p:cNvPr id="2274" name="Top Project #3"/>
          <p:cNvSpPr txBox="1"/>
          <p:nvPr/>
        </p:nvSpPr>
        <p:spPr>
          <a:xfrm>
            <a:off x="12802086" y="1899407"/>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FFFFFF"/>
                </a:solidFill>
                <a:latin typeface="OpenSans-Bold"/>
                <a:ea typeface="OpenSans-Bold"/>
                <a:cs typeface="OpenSans-Bold"/>
                <a:sym typeface="OpenSans-Bold"/>
              </a:defRPr>
            </a:lvl1pPr>
          </a:lstStyle>
          <a:p>
            <a:r>
              <a:t>Top Project #3</a:t>
            </a:r>
          </a:p>
        </p:txBody>
      </p:sp>
      <p:sp>
        <p:nvSpPr>
          <p:cNvPr id="2275" name="Subtitle text information"/>
          <p:cNvSpPr txBox="1"/>
          <p:nvPr/>
        </p:nvSpPr>
        <p:spPr>
          <a:xfrm>
            <a:off x="12801444" y="2451812"/>
            <a:ext cx="3614105"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FFFFFF"/>
                </a:solidFill>
                <a:latin typeface="OpenSans-Bold"/>
                <a:ea typeface="OpenSans-Bold"/>
                <a:cs typeface="OpenSans-Bold"/>
                <a:sym typeface="OpenSans-Bold"/>
              </a:defRPr>
            </a:lvl1pPr>
          </a:lstStyle>
          <a:p>
            <a:r>
              <a:t>Subtitle text information</a:t>
            </a:r>
          </a:p>
        </p:txBody>
      </p:sp>
      <p:sp>
        <p:nvSpPr>
          <p:cNvPr id="2276" name="Top Project #4"/>
          <p:cNvSpPr txBox="1"/>
          <p:nvPr/>
        </p:nvSpPr>
        <p:spPr>
          <a:xfrm>
            <a:off x="18145393" y="1894065"/>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FFFFFF"/>
                </a:solidFill>
                <a:latin typeface="OpenSans-Bold"/>
                <a:ea typeface="OpenSans-Bold"/>
                <a:cs typeface="OpenSans-Bold"/>
                <a:sym typeface="OpenSans-Bold"/>
              </a:defRPr>
            </a:lvl1pPr>
          </a:lstStyle>
          <a:p>
            <a:r>
              <a:t>Top Project #4</a:t>
            </a:r>
          </a:p>
        </p:txBody>
      </p:sp>
      <p:sp>
        <p:nvSpPr>
          <p:cNvPr id="2277" name="Subtitle text information"/>
          <p:cNvSpPr txBox="1"/>
          <p:nvPr/>
        </p:nvSpPr>
        <p:spPr>
          <a:xfrm>
            <a:off x="18144751" y="2446470"/>
            <a:ext cx="3614104"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FFFFFF"/>
                </a:solidFill>
                <a:latin typeface="OpenSans-Bold"/>
                <a:ea typeface="OpenSans-Bold"/>
                <a:cs typeface="OpenSans-Bold"/>
                <a:sym typeface="OpenSans-Bold"/>
              </a:defRPr>
            </a:lvl1pPr>
          </a:lstStyle>
          <a:p>
            <a:r>
              <a:t>Subtitle text information</a:t>
            </a:r>
          </a:p>
        </p:txBody>
      </p:sp>
      <p:grpSp>
        <p:nvGrpSpPr>
          <p:cNvPr id="2290" name="Группа"/>
          <p:cNvGrpSpPr/>
          <p:nvPr/>
        </p:nvGrpSpPr>
        <p:grpSpPr>
          <a:xfrm>
            <a:off x="2041199" y="3316819"/>
            <a:ext cx="4272961" cy="8476109"/>
            <a:chOff x="0" y="0"/>
            <a:chExt cx="4272959" cy="8476108"/>
          </a:xfrm>
        </p:grpSpPr>
        <p:grpSp>
          <p:nvGrpSpPr>
            <p:cNvPr id="2280" name="Группа"/>
            <p:cNvGrpSpPr/>
            <p:nvPr/>
          </p:nvGrpSpPr>
          <p:grpSpPr>
            <a:xfrm>
              <a:off x="0" y="0"/>
              <a:ext cx="4272960" cy="2040466"/>
              <a:chOff x="0" y="0"/>
              <a:chExt cx="4272959" cy="2040465"/>
            </a:xfrm>
          </p:grpSpPr>
          <p:sp>
            <p:nvSpPr>
              <p:cNvPr id="2278"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79"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283" name="Группа"/>
            <p:cNvGrpSpPr/>
            <p:nvPr/>
          </p:nvGrpSpPr>
          <p:grpSpPr>
            <a:xfrm>
              <a:off x="0" y="2145214"/>
              <a:ext cx="4272960" cy="2040466"/>
              <a:chOff x="0" y="0"/>
              <a:chExt cx="4272959" cy="2040465"/>
            </a:xfrm>
          </p:grpSpPr>
          <p:sp>
            <p:nvSpPr>
              <p:cNvPr id="2281"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82"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286" name="Группа"/>
            <p:cNvGrpSpPr/>
            <p:nvPr/>
          </p:nvGrpSpPr>
          <p:grpSpPr>
            <a:xfrm>
              <a:off x="0" y="4290428"/>
              <a:ext cx="4272960" cy="2040466"/>
              <a:chOff x="0" y="0"/>
              <a:chExt cx="4272959" cy="2040465"/>
            </a:xfrm>
          </p:grpSpPr>
          <p:sp>
            <p:nvSpPr>
              <p:cNvPr id="2284"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85"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289" name="Группа"/>
            <p:cNvGrpSpPr/>
            <p:nvPr/>
          </p:nvGrpSpPr>
          <p:grpSpPr>
            <a:xfrm>
              <a:off x="0" y="6435643"/>
              <a:ext cx="4272960" cy="2040466"/>
              <a:chOff x="0" y="0"/>
              <a:chExt cx="4272959" cy="2040465"/>
            </a:xfrm>
          </p:grpSpPr>
          <p:sp>
            <p:nvSpPr>
              <p:cNvPr id="2287"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88"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grpSp>
        <p:nvGrpSpPr>
          <p:cNvPr id="2303" name="Группа"/>
          <p:cNvGrpSpPr/>
          <p:nvPr/>
        </p:nvGrpSpPr>
        <p:grpSpPr>
          <a:xfrm>
            <a:off x="7383101" y="3316819"/>
            <a:ext cx="4272961" cy="8476109"/>
            <a:chOff x="0" y="0"/>
            <a:chExt cx="4272959" cy="8476108"/>
          </a:xfrm>
        </p:grpSpPr>
        <p:grpSp>
          <p:nvGrpSpPr>
            <p:cNvPr id="2293" name="Группа"/>
            <p:cNvGrpSpPr/>
            <p:nvPr/>
          </p:nvGrpSpPr>
          <p:grpSpPr>
            <a:xfrm>
              <a:off x="0" y="0"/>
              <a:ext cx="4272960" cy="2040466"/>
              <a:chOff x="0" y="0"/>
              <a:chExt cx="4272959" cy="2040465"/>
            </a:xfrm>
          </p:grpSpPr>
          <p:sp>
            <p:nvSpPr>
              <p:cNvPr id="2291"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92"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296" name="Группа"/>
            <p:cNvGrpSpPr/>
            <p:nvPr/>
          </p:nvGrpSpPr>
          <p:grpSpPr>
            <a:xfrm>
              <a:off x="0" y="2145214"/>
              <a:ext cx="4272960" cy="2040466"/>
              <a:chOff x="0" y="0"/>
              <a:chExt cx="4272959" cy="2040465"/>
            </a:xfrm>
          </p:grpSpPr>
          <p:sp>
            <p:nvSpPr>
              <p:cNvPr id="2294"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95"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299" name="Группа"/>
            <p:cNvGrpSpPr/>
            <p:nvPr/>
          </p:nvGrpSpPr>
          <p:grpSpPr>
            <a:xfrm>
              <a:off x="0" y="4290428"/>
              <a:ext cx="4272960" cy="2040466"/>
              <a:chOff x="0" y="0"/>
              <a:chExt cx="4272959" cy="2040465"/>
            </a:xfrm>
          </p:grpSpPr>
          <p:sp>
            <p:nvSpPr>
              <p:cNvPr id="2297"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298"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02" name="Группа"/>
            <p:cNvGrpSpPr/>
            <p:nvPr/>
          </p:nvGrpSpPr>
          <p:grpSpPr>
            <a:xfrm>
              <a:off x="0" y="6435643"/>
              <a:ext cx="4272960" cy="2040466"/>
              <a:chOff x="0" y="0"/>
              <a:chExt cx="4272959" cy="2040465"/>
            </a:xfrm>
          </p:grpSpPr>
          <p:sp>
            <p:nvSpPr>
              <p:cNvPr id="2300" name="Сквиркл"/>
              <p:cNvSpPr/>
              <p:nvPr/>
            </p:nvSpPr>
            <p:spPr>
              <a:xfrm>
                <a:off x="0" y="0"/>
                <a:ext cx="4272960" cy="2040466"/>
              </a:xfrm>
              <a:prstGeom prst="roundRect">
                <a:avLst>
                  <a:gd name="adj" fmla="val 4279"/>
                </a:avLst>
              </a:prstGeom>
              <a:solidFill>
                <a:srgbClr val="E6E5EF"/>
              </a:solidFill>
              <a:ln w="12700" cap="flat">
                <a:noFill/>
                <a:miter lim="400000"/>
              </a:ln>
              <a:effectLst/>
            </p:spPr>
            <p:txBody>
              <a:bodyPr wrap="square" lIns="0" tIns="0" rIns="0" bIns="0" numCol="1" anchor="ctr">
                <a:noAutofit/>
              </a:bodyPr>
              <a:lstStyle/>
              <a:p>
                <a:endParaRPr/>
              </a:p>
            </p:txBody>
          </p:sp>
          <p:sp>
            <p:nvSpPr>
              <p:cNvPr id="2301"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grpSp>
        <p:nvGrpSpPr>
          <p:cNvPr id="2316" name="Группа"/>
          <p:cNvGrpSpPr/>
          <p:nvPr/>
        </p:nvGrpSpPr>
        <p:grpSpPr>
          <a:xfrm>
            <a:off x="12725003" y="3316819"/>
            <a:ext cx="4272960" cy="8476109"/>
            <a:chOff x="0" y="0"/>
            <a:chExt cx="4272959" cy="8476108"/>
          </a:xfrm>
        </p:grpSpPr>
        <p:grpSp>
          <p:nvGrpSpPr>
            <p:cNvPr id="2306" name="Группа"/>
            <p:cNvGrpSpPr/>
            <p:nvPr/>
          </p:nvGrpSpPr>
          <p:grpSpPr>
            <a:xfrm>
              <a:off x="0" y="0"/>
              <a:ext cx="4272960" cy="2040466"/>
              <a:chOff x="0" y="0"/>
              <a:chExt cx="4272959" cy="2040465"/>
            </a:xfrm>
          </p:grpSpPr>
          <p:sp>
            <p:nvSpPr>
              <p:cNvPr id="2304"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305"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09" name="Группа"/>
            <p:cNvGrpSpPr/>
            <p:nvPr/>
          </p:nvGrpSpPr>
          <p:grpSpPr>
            <a:xfrm>
              <a:off x="0" y="2145214"/>
              <a:ext cx="4272960" cy="2040466"/>
              <a:chOff x="0" y="0"/>
              <a:chExt cx="4272959" cy="2040465"/>
            </a:xfrm>
          </p:grpSpPr>
          <p:sp>
            <p:nvSpPr>
              <p:cNvPr id="2307"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308"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12" name="Группа"/>
            <p:cNvGrpSpPr/>
            <p:nvPr/>
          </p:nvGrpSpPr>
          <p:grpSpPr>
            <a:xfrm>
              <a:off x="0" y="4290428"/>
              <a:ext cx="4272960" cy="2040466"/>
              <a:chOff x="0" y="0"/>
              <a:chExt cx="4272959" cy="2040465"/>
            </a:xfrm>
          </p:grpSpPr>
          <p:sp>
            <p:nvSpPr>
              <p:cNvPr id="2310"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311"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15" name="Группа"/>
            <p:cNvGrpSpPr/>
            <p:nvPr/>
          </p:nvGrpSpPr>
          <p:grpSpPr>
            <a:xfrm>
              <a:off x="0" y="6435643"/>
              <a:ext cx="4272960" cy="2040466"/>
              <a:chOff x="0" y="0"/>
              <a:chExt cx="4272959" cy="2040465"/>
            </a:xfrm>
          </p:grpSpPr>
          <p:sp>
            <p:nvSpPr>
              <p:cNvPr id="2313" name="Сквиркл"/>
              <p:cNvSpPr/>
              <p:nvPr/>
            </p:nvSpPr>
            <p:spPr>
              <a:xfrm>
                <a:off x="0" y="0"/>
                <a:ext cx="4272960" cy="2040466"/>
              </a:xfrm>
              <a:prstGeom prst="roundRect">
                <a:avLst>
                  <a:gd name="adj" fmla="val 4279"/>
                </a:avLst>
              </a:prstGeom>
              <a:solidFill>
                <a:srgbClr val="E6E5EF"/>
              </a:solidFill>
              <a:ln w="12700" cap="flat">
                <a:noFill/>
                <a:miter lim="400000"/>
              </a:ln>
              <a:effectLst/>
            </p:spPr>
            <p:txBody>
              <a:bodyPr wrap="square" lIns="0" tIns="0" rIns="0" bIns="0" numCol="1" anchor="ctr">
                <a:noAutofit/>
              </a:bodyPr>
              <a:lstStyle/>
              <a:p>
                <a:endParaRPr/>
              </a:p>
            </p:txBody>
          </p:sp>
          <p:sp>
            <p:nvSpPr>
              <p:cNvPr id="2314"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grpSp>
        <p:nvGrpSpPr>
          <p:cNvPr id="2329" name="Группа"/>
          <p:cNvGrpSpPr/>
          <p:nvPr/>
        </p:nvGrpSpPr>
        <p:grpSpPr>
          <a:xfrm>
            <a:off x="18066904" y="3316819"/>
            <a:ext cx="4272961" cy="8476109"/>
            <a:chOff x="0" y="0"/>
            <a:chExt cx="4272959" cy="8476108"/>
          </a:xfrm>
        </p:grpSpPr>
        <p:grpSp>
          <p:nvGrpSpPr>
            <p:cNvPr id="2319" name="Группа"/>
            <p:cNvGrpSpPr/>
            <p:nvPr/>
          </p:nvGrpSpPr>
          <p:grpSpPr>
            <a:xfrm>
              <a:off x="0" y="0"/>
              <a:ext cx="4272960" cy="2040466"/>
              <a:chOff x="0" y="0"/>
              <a:chExt cx="4272959" cy="2040465"/>
            </a:xfrm>
          </p:grpSpPr>
          <p:sp>
            <p:nvSpPr>
              <p:cNvPr id="2317"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318"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22" name="Группа"/>
            <p:cNvGrpSpPr/>
            <p:nvPr/>
          </p:nvGrpSpPr>
          <p:grpSpPr>
            <a:xfrm>
              <a:off x="0" y="2145214"/>
              <a:ext cx="4272960" cy="2040466"/>
              <a:chOff x="0" y="0"/>
              <a:chExt cx="4272959" cy="2040465"/>
            </a:xfrm>
          </p:grpSpPr>
          <p:sp>
            <p:nvSpPr>
              <p:cNvPr id="2320" name="Сквиркл"/>
              <p:cNvSpPr/>
              <p:nvPr/>
            </p:nvSpPr>
            <p:spPr>
              <a:xfrm>
                <a:off x="0" y="0"/>
                <a:ext cx="4272960" cy="2040466"/>
              </a:xfrm>
              <a:prstGeom prst="roundRect">
                <a:avLst>
                  <a:gd name="adj" fmla="val 4279"/>
                </a:avLst>
              </a:prstGeom>
              <a:solidFill>
                <a:srgbClr val="FFFFFF"/>
              </a:solidFill>
              <a:ln w="12700" cap="flat">
                <a:noFill/>
                <a:miter lim="400000"/>
              </a:ln>
              <a:effectLst/>
            </p:spPr>
            <p:txBody>
              <a:bodyPr wrap="square" lIns="0" tIns="0" rIns="0" bIns="0" numCol="1" anchor="ctr">
                <a:noAutofit/>
              </a:bodyPr>
              <a:lstStyle/>
              <a:p>
                <a:endParaRPr/>
              </a:p>
            </p:txBody>
          </p:sp>
          <p:sp>
            <p:nvSpPr>
              <p:cNvPr id="2321"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25" name="Группа"/>
            <p:cNvGrpSpPr/>
            <p:nvPr/>
          </p:nvGrpSpPr>
          <p:grpSpPr>
            <a:xfrm>
              <a:off x="0" y="4290428"/>
              <a:ext cx="4272960" cy="2040466"/>
              <a:chOff x="0" y="0"/>
              <a:chExt cx="4272959" cy="2040465"/>
            </a:xfrm>
          </p:grpSpPr>
          <p:sp>
            <p:nvSpPr>
              <p:cNvPr id="2323" name="Сквиркл"/>
              <p:cNvSpPr/>
              <p:nvPr/>
            </p:nvSpPr>
            <p:spPr>
              <a:xfrm>
                <a:off x="0" y="0"/>
                <a:ext cx="4272960" cy="2040466"/>
              </a:xfrm>
              <a:prstGeom prst="roundRect">
                <a:avLst>
                  <a:gd name="adj" fmla="val 4279"/>
                </a:avLst>
              </a:prstGeom>
              <a:solidFill>
                <a:srgbClr val="E6E5EF"/>
              </a:solidFill>
              <a:ln w="12700" cap="flat">
                <a:noFill/>
                <a:miter lim="400000"/>
              </a:ln>
              <a:effectLst/>
            </p:spPr>
            <p:txBody>
              <a:bodyPr wrap="square" lIns="0" tIns="0" rIns="0" bIns="0" numCol="1" anchor="ctr">
                <a:noAutofit/>
              </a:bodyPr>
              <a:lstStyle/>
              <a:p>
                <a:endParaRPr/>
              </a:p>
            </p:txBody>
          </p:sp>
          <p:sp>
            <p:nvSpPr>
              <p:cNvPr id="2324"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nvGrpSpPr>
            <p:cNvPr id="2328" name="Группа"/>
            <p:cNvGrpSpPr/>
            <p:nvPr/>
          </p:nvGrpSpPr>
          <p:grpSpPr>
            <a:xfrm>
              <a:off x="0" y="6435643"/>
              <a:ext cx="4272960" cy="2040466"/>
              <a:chOff x="0" y="0"/>
              <a:chExt cx="4272959" cy="2040465"/>
            </a:xfrm>
          </p:grpSpPr>
          <p:sp>
            <p:nvSpPr>
              <p:cNvPr id="2326" name="Сквиркл"/>
              <p:cNvSpPr/>
              <p:nvPr/>
            </p:nvSpPr>
            <p:spPr>
              <a:xfrm>
                <a:off x="0" y="0"/>
                <a:ext cx="4272960" cy="2040466"/>
              </a:xfrm>
              <a:prstGeom prst="roundRect">
                <a:avLst>
                  <a:gd name="adj" fmla="val 4279"/>
                </a:avLst>
              </a:prstGeom>
              <a:solidFill>
                <a:srgbClr val="E6E5EF"/>
              </a:solidFill>
              <a:ln w="12700" cap="flat">
                <a:noFill/>
                <a:miter lim="400000"/>
              </a:ln>
              <a:effectLst/>
            </p:spPr>
            <p:txBody>
              <a:bodyPr wrap="square" lIns="0" tIns="0" rIns="0" bIns="0" numCol="1" anchor="ctr">
                <a:noAutofit/>
              </a:bodyPr>
              <a:lstStyle/>
              <a:p>
                <a:endParaRPr/>
              </a:p>
            </p:txBody>
          </p:sp>
          <p:sp>
            <p:nvSpPr>
              <p:cNvPr id="2327" name="Lorem ipsum dolor sit amet, cetur adipiscing elit, sed et do eiusmod dolore magna aliqua. Ut enim ad exercitation ullamco laboris nisi ut aliquip ex ea commodo consequa"/>
              <p:cNvSpPr txBox="1"/>
              <p:nvPr/>
            </p:nvSpPr>
            <p:spPr>
              <a:xfrm>
                <a:off x="237552" y="182032"/>
                <a:ext cx="3848656"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cetur adipiscing elit, sed et do eiusmod dolore magna aliqua. Ut enim ad exercitation ullamco laboris nisi ut aliquip ex ea commodo consequa</a:t>
                </a:r>
              </a:p>
            </p:txBody>
          </p:sp>
        </p:grpSp>
      </p:gr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331" name="Сквиркл"/>
          <p:cNvSpPr/>
          <p:nvPr/>
        </p:nvSpPr>
        <p:spPr>
          <a:xfrm>
            <a:off x="1593056" y="1478119"/>
            <a:ext cx="21197887" cy="3471599"/>
          </a:xfrm>
          <a:prstGeom prst="roundRect">
            <a:avLst>
              <a:gd name="adj" fmla="val 2381"/>
            </a:avLst>
          </a:prstGeom>
          <a:solidFill>
            <a:srgbClr val="FFFFFF"/>
          </a:solidFill>
          <a:ln w="12700">
            <a:miter lim="400000"/>
          </a:ln>
        </p:spPr>
        <p:txBody>
          <a:bodyPr lIns="0" tIns="0" rIns="0" bIns="0" anchor="ctr"/>
          <a:lstStyle/>
          <a:p>
            <a:endParaRPr/>
          </a:p>
        </p:txBody>
      </p:sp>
      <p:sp>
        <p:nvSpPr>
          <p:cNvPr id="2332" name="Сквиркл"/>
          <p:cNvSpPr/>
          <p:nvPr/>
        </p:nvSpPr>
        <p:spPr>
          <a:xfrm>
            <a:off x="1593056" y="5113922"/>
            <a:ext cx="10508226" cy="7106246"/>
          </a:xfrm>
          <a:prstGeom prst="roundRect">
            <a:avLst>
              <a:gd name="adj" fmla="val 1322"/>
            </a:avLst>
          </a:prstGeom>
          <a:solidFill>
            <a:srgbClr val="FFFFFF"/>
          </a:solidFill>
          <a:ln w="12700">
            <a:miter lim="400000"/>
          </a:ln>
        </p:spPr>
        <p:txBody>
          <a:bodyPr lIns="0" tIns="0" rIns="0" bIns="0" anchor="ctr"/>
          <a:lstStyle/>
          <a:p>
            <a:endParaRPr/>
          </a:p>
        </p:txBody>
      </p:sp>
      <p:sp>
        <p:nvSpPr>
          <p:cNvPr id="2333" name="Сквиркл"/>
          <p:cNvSpPr/>
          <p:nvPr/>
        </p:nvSpPr>
        <p:spPr>
          <a:xfrm>
            <a:off x="12282612" y="5113922"/>
            <a:ext cx="10508832" cy="7106246"/>
          </a:xfrm>
          <a:prstGeom prst="roundRect">
            <a:avLst>
              <a:gd name="adj" fmla="val 1163"/>
            </a:avLst>
          </a:prstGeom>
          <a:solidFill>
            <a:srgbClr val="FFFFFF"/>
          </a:solidFill>
          <a:ln w="12700">
            <a:miter lim="400000"/>
          </a:ln>
        </p:spPr>
        <p:txBody>
          <a:bodyPr lIns="0" tIns="0" rIns="0" bIns="0" anchor="ctr"/>
          <a:lstStyle/>
          <a:p>
            <a:endParaRPr/>
          </a:p>
        </p:txBody>
      </p:sp>
      <p:grpSp>
        <p:nvGrpSpPr>
          <p:cNvPr id="2338" name="Группа"/>
          <p:cNvGrpSpPr/>
          <p:nvPr/>
        </p:nvGrpSpPr>
        <p:grpSpPr>
          <a:xfrm>
            <a:off x="2394157" y="2060640"/>
            <a:ext cx="3745822" cy="2314057"/>
            <a:chOff x="0" y="0"/>
            <a:chExt cx="3745820" cy="2314055"/>
          </a:xfrm>
        </p:grpSpPr>
        <p:sp>
          <p:nvSpPr>
            <p:cNvPr id="2334"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335" name="Top Project #2"/>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2336"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337" name="1"/>
            <p:cNvSpPr txBox="1"/>
            <p:nvPr/>
          </p:nvSpPr>
          <p:spPr>
            <a:xfrm>
              <a:off x="94151" y="184451"/>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1</a:t>
              </a:r>
            </a:p>
          </p:txBody>
        </p:sp>
      </p:grpSp>
      <p:sp>
        <p:nvSpPr>
          <p:cNvPr id="2339" name="Линия"/>
          <p:cNvSpPr/>
          <p:nvPr/>
        </p:nvSpPr>
        <p:spPr>
          <a:xfrm flipV="1">
            <a:off x="12081554" y="1987903"/>
            <a:ext cx="1" cy="2459530"/>
          </a:xfrm>
          <a:prstGeom prst="line">
            <a:avLst/>
          </a:prstGeom>
          <a:ln w="25400">
            <a:solidFill>
              <a:srgbClr val="E6E5EF"/>
            </a:solidFill>
          </a:ln>
        </p:spPr>
        <p:txBody>
          <a:bodyPr lIns="45718" tIns="45718" rIns="45718" bIns="45718"/>
          <a:lstStyle/>
          <a:p>
            <a:endParaRPr/>
          </a:p>
        </p:txBody>
      </p:sp>
      <p:grpSp>
        <p:nvGrpSpPr>
          <p:cNvPr id="2344" name="Группа"/>
          <p:cNvGrpSpPr/>
          <p:nvPr/>
        </p:nvGrpSpPr>
        <p:grpSpPr>
          <a:xfrm>
            <a:off x="7603816" y="2060640"/>
            <a:ext cx="3745821" cy="2314057"/>
            <a:chOff x="0" y="0"/>
            <a:chExt cx="3745820" cy="2314055"/>
          </a:xfrm>
        </p:grpSpPr>
        <p:sp>
          <p:nvSpPr>
            <p:cNvPr id="2340"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341" name="Top Project #3"/>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#3</a:t>
              </a:r>
            </a:p>
          </p:txBody>
        </p:sp>
        <p:sp>
          <p:nvSpPr>
            <p:cNvPr id="2342"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343" name="2"/>
            <p:cNvSpPr txBox="1"/>
            <p:nvPr/>
          </p:nvSpPr>
          <p:spPr>
            <a:xfrm>
              <a:off x="115922" y="162680"/>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2</a:t>
              </a:r>
            </a:p>
          </p:txBody>
        </p:sp>
      </p:grpSp>
      <p:grpSp>
        <p:nvGrpSpPr>
          <p:cNvPr id="2349" name="Группа"/>
          <p:cNvGrpSpPr/>
          <p:nvPr/>
        </p:nvGrpSpPr>
        <p:grpSpPr>
          <a:xfrm>
            <a:off x="12813473" y="2060640"/>
            <a:ext cx="3745822" cy="2314057"/>
            <a:chOff x="0" y="0"/>
            <a:chExt cx="3745820" cy="2314055"/>
          </a:xfrm>
        </p:grpSpPr>
        <p:sp>
          <p:nvSpPr>
            <p:cNvPr id="2345"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346" name="Top Project #4"/>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#4</a:t>
              </a:r>
            </a:p>
          </p:txBody>
        </p:sp>
        <p:sp>
          <p:nvSpPr>
            <p:cNvPr id="2347"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348" name="3"/>
            <p:cNvSpPr txBox="1"/>
            <p:nvPr/>
          </p:nvSpPr>
          <p:spPr>
            <a:xfrm>
              <a:off x="94151" y="162680"/>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3</a:t>
              </a:r>
            </a:p>
          </p:txBody>
        </p:sp>
      </p:grpSp>
      <p:sp>
        <p:nvSpPr>
          <p:cNvPr id="2350" name="Линия"/>
          <p:cNvSpPr/>
          <p:nvPr/>
        </p:nvSpPr>
        <p:spPr>
          <a:xfrm flipV="1">
            <a:off x="6871897" y="1987903"/>
            <a:ext cx="1" cy="2459530"/>
          </a:xfrm>
          <a:prstGeom prst="line">
            <a:avLst/>
          </a:prstGeom>
          <a:ln w="25400">
            <a:solidFill>
              <a:srgbClr val="E6E5EF"/>
            </a:solidFill>
          </a:ln>
        </p:spPr>
        <p:txBody>
          <a:bodyPr lIns="45718" tIns="45718" rIns="45718" bIns="45718"/>
          <a:lstStyle/>
          <a:p>
            <a:endParaRPr/>
          </a:p>
        </p:txBody>
      </p:sp>
      <p:grpSp>
        <p:nvGrpSpPr>
          <p:cNvPr id="2355" name="Группа"/>
          <p:cNvGrpSpPr/>
          <p:nvPr/>
        </p:nvGrpSpPr>
        <p:grpSpPr>
          <a:xfrm>
            <a:off x="18023130" y="2056891"/>
            <a:ext cx="3745822" cy="2314056"/>
            <a:chOff x="0" y="0"/>
            <a:chExt cx="3745820" cy="2314055"/>
          </a:xfrm>
        </p:grpSpPr>
        <p:sp>
          <p:nvSpPr>
            <p:cNvPr id="2351" name="Кружок"/>
            <p:cNvSpPr/>
            <p:nvPr/>
          </p:nvSpPr>
          <p:spPr>
            <a:xfrm>
              <a:off x="54104" y="0"/>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dirty="0"/>
            </a:p>
          </p:txBody>
        </p:sp>
        <p:sp>
          <p:nvSpPr>
            <p:cNvPr id="2352" name="Top Project #4"/>
            <p:cNvSpPr txBox="1"/>
            <p:nvPr/>
          </p:nvSpPr>
          <p:spPr>
            <a:xfrm>
              <a:off x="0" y="942337"/>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#4</a:t>
              </a:r>
            </a:p>
          </p:txBody>
        </p:sp>
        <p:sp>
          <p:nvSpPr>
            <p:cNvPr id="2353" name="Lorem ipsum dolor sit amet, cons adipiscing elit, sed et do eiusmod"/>
            <p:cNvSpPr txBox="1"/>
            <p:nvPr/>
          </p:nvSpPr>
          <p:spPr>
            <a:xfrm>
              <a:off x="14988" y="1602854"/>
              <a:ext cx="3730832"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a:t>
              </a:r>
            </a:p>
          </p:txBody>
        </p:sp>
        <p:sp>
          <p:nvSpPr>
            <p:cNvPr id="2354" name="4"/>
            <p:cNvSpPr txBox="1"/>
            <p:nvPr/>
          </p:nvSpPr>
          <p:spPr>
            <a:xfrm>
              <a:off x="94151" y="162680"/>
              <a:ext cx="684326"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a:solidFill>
                    <a:srgbClr val="FFFFFF"/>
                  </a:solidFill>
                  <a:latin typeface="OpenSans-Bold"/>
                  <a:ea typeface="OpenSans-Bold"/>
                  <a:cs typeface="OpenSans-Bold"/>
                  <a:sym typeface="OpenSans-Bold"/>
                </a:defRPr>
              </a:lvl1pPr>
            </a:lstStyle>
            <a:p>
              <a:r>
                <a:rPr dirty="0"/>
                <a:t>4</a:t>
              </a:r>
            </a:p>
          </p:txBody>
        </p:sp>
      </p:grpSp>
      <p:sp>
        <p:nvSpPr>
          <p:cNvPr id="2356" name="Линия"/>
          <p:cNvSpPr/>
          <p:nvPr/>
        </p:nvSpPr>
        <p:spPr>
          <a:xfrm flipV="1">
            <a:off x="17291211" y="1984154"/>
            <a:ext cx="1" cy="2459529"/>
          </a:xfrm>
          <a:prstGeom prst="line">
            <a:avLst/>
          </a:prstGeom>
          <a:ln w="25400">
            <a:solidFill>
              <a:srgbClr val="E6E5EF"/>
            </a:solidFill>
          </a:ln>
        </p:spPr>
        <p:txBody>
          <a:bodyPr lIns="45718" tIns="45718" rIns="45718" bIns="45718"/>
          <a:lstStyle/>
          <a:p>
            <a:endParaRPr/>
          </a:p>
        </p:txBody>
      </p:sp>
      <p:graphicFrame>
        <p:nvGraphicFramePr>
          <p:cNvPr id="2357" name="2D‑площадная (сложенная)"/>
          <p:cNvGraphicFramePr/>
          <p:nvPr>
            <p:extLst>
              <p:ext uri="{D42A27DB-BD31-4B8C-83A1-F6EECF244321}">
                <p14:modId xmlns:p14="http://schemas.microsoft.com/office/powerpoint/2010/main" val="2219543446"/>
              </p:ext>
            </p:extLst>
          </p:nvPr>
        </p:nvGraphicFramePr>
        <p:xfrm>
          <a:off x="2270695" y="5885081"/>
          <a:ext cx="9046278" cy="5597939"/>
        </p:xfrm>
        <a:graphic>
          <a:graphicData uri="http://schemas.openxmlformats.org/drawingml/2006/chart">
            <c:chart xmlns:c="http://schemas.openxmlformats.org/drawingml/2006/chart" xmlns:r="http://schemas.openxmlformats.org/officeDocument/2006/relationships" r:id="rId2"/>
          </a:graphicData>
        </a:graphic>
      </p:graphicFrame>
      <p:grpSp>
        <p:nvGrpSpPr>
          <p:cNvPr id="2431" name="Группа"/>
          <p:cNvGrpSpPr/>
          <p:nvPr/>
        </p:nvGrpSpPr>
        <p:grpSpPr>
          <a:xfrm>
            <a:off x="13127718" y="7109656"/>
            <a:ext cx="8818621" cy="4323301"/>
            <a:chOff x="0" y="0"/>
            <a:chExt cx="8818620" cy="4323300"/>
          </a:xfrm>
        </p:grpSpPr>
        <p:grpSp>
          <p:nvGrpSpPr>
            <p:cNvPr id="2373" name="Группа"/>
            <p:cNvGrpSpPr/>
            <p:nvPr/>
          </p:nvGrpSpPr>
          <p:grpSpPr>
            <a:xfrm>
              <a:off x="0" y="5342"/>
              <a:ext cx="8818620" cy="4317958"/>
              <a:chOff x="0" y="0"/>
              <a:chExt cx="8818619" cy="4317957"/>
            </a:xfrm>
          </p:grpSpPr>
          <p:sp>
            <p:nvSpPr>
              <p:cNvPr id="2358" name="Прямоугольник"/>
              <p:cNvSpPr/>
              <p:nvPr/>
            </p:nvSpPr>
            <p:spPr>
              <a:xfrm>
                <a:off x="1" y="17339"/>
                <a:ext cx="8818618" cy="471600"/>
              </a:xfrm>
              <a:prstGeom prst="rect">
                <a:avLst/>
              </a:prstGeom>
              <a:solidFill>
                <a:schemeClr val="accent3"/>
              </a:solidFill>
              <a:ln w="12700" cap="flat">
                <a:noFill/>
                <a:miter lim="400000"/>
              </a:ln>
              <a:effectLst/>
            </p:spPr>
            <p:txBody>
              <a:bodyPr wrap="square" lIns="0" tIns="0" rIns="0" bIns="0" numCol="1" anchor="ctr">
                <a:noAutofit/>
              </a:bodyPr>
              <a:lstStyle/>
              <a:p>
                <a:endParaRPr dirty="0"/>
              </a:p>
            </p:txBody>
          </p:sp>
          <p:sp>
            <p:nvSpPr>
              <p:cNvPr id="2359" name="Прямоугольник"/>
              <p:cNvSpPr/>
              <p:nvPr/>
            </p:nvSpPr>
            <p:spPr>
              <a:xfrm>
                <a:off x="0" y="980508"/>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360" name="Прямоугольник"/>
              <p:cNvSpPr/>
              <p:nvPr/>
            </p:nvSpPr>
            <p:spPr>
              <a:xfrm>
                <a:off x="0" y="1929266"/>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361" name="Прямоугольник"/>
              <p:cNvSpPr/>
              <p:nvPr/>
            </p:nvSpPr>
            <p:spPr>
              <a:xfrm>
                <a:off x="1" y="2880591"/>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362" name="Прямоугольник"/>
              <p:cNvSpPr/>
              <p:nvPr/>
            </p:nvSpPr>
            <p:spPr>
              <a:xfrm>
                <a:off x="1" y="3836554"/>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363" name="Линия"/>
              <p:cNvSpPr/>
              <p:nvPr/>
            </p:nvSpPr>
            <p:spPr>
              <a:xfrm>
                <a:off x="1" y="0"/>
                <a:ext cx="8818618"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4" name="Линия"/>
              <p:cNvSpPr/>
              <p:nvPr/>
            </p:nvSpPr>
            <p:spPr>
              <a:xfrm>
                <a:off x="1" y="47798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5" name="Линия"/>
              <p:cNvSpPr/>
              <p:nvPr/>
            </p:nvSpPr>
            <p:spPr>
              <a:xfrm>
                <a:off x="1" y="955963"/>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6" name="Линия"/>
              <p:cNvSpPr/>
              <p:nvPr/>
            </p:nvSpPr>
            <p:spPr>
              <a:xfrm>
                <a:off x="1" y="143394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7" name="Линия"/>
              <p:cNvSpPr/>
              <p:nvPr/>
            </p:nvSpPr>
            <p:spPr>
              <a:xfrm>
                <a:off x="1" y="1911927"/>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8" name="Линия"/>
              <p:cNvSpPr/>
              <p:nvPr/>
            </p:nvSpPr>
            <p:spPr>
              <a:xfrm>
                <a:off x="1" y="2389908"/>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69" name="Линия"/>
              <p:cNvSpPr/>
              <p:nvPr/>
            </p:nvSpPr>
            <p:spPr>
              <a:xfrm>
                <a:off x="1" y="286789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0" name="Линия"/>
              <p:cNvSpPr/>
              <p:nvPr/>
            </p:nvSpPr>
            <p:spPr>
              <a:xfrm>
                <a:off x="1" y="3345872"/>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1" name="Линия"/>
              <p:cNvSpPr/>
              <p:nvPr/>
            </p:nvSpPr>
            <p:spPr>
              <a:xfrm>
                <a:off x="1" y="3823854"/>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2" name="Линия"/>
              <p:cNvSpPr/>
              <p:nvPr/>
            </p:nvSpPr>
            <p:spPr>
              <a:xfrm>
                <a:off x="1" y="430183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2374" name="Линия"/>
            <p:cNvSpPr/>
            <p:nvPr/>
          </p:nvSpPr>
          <p:spPr>
            <a:xfrm flipH="1">
              <a:off x="771148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5" name="Линия"/>
            <p:cNvSpPr/>
            <p:nvPr/>
          </p:nvSpPr>
          <p:spPr>
            <a:xfrm flipH="1">
              <a:off x="661102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6" name="Линия"/>
            <p:cNvSpPr/>
            <p:nvPr/>
          </p:nvSpPr>
          <p:spPr>
            <a:xfrm flipH="1">
              <a:off x="5510573"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7" name="Линия"/>
            <p:cNvSpPr/>
            <p:nvPr/>
          </p:nvSpPr>
          <p:spPr>
            <a:xfrm flipH="1">
              <a:off x="441011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8" name="Линия"/>
            <p:cNvSpPr/>
            <p:nvPr/>
          </p:nvSpPr>
          <p:spPr>
            <a:xfrm flipH="1">
              <a:off x="3309661"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79" name="Линия"/>
            <p:cNvSpPr/>
            <p:nvPr/>
          </p:nvSpPr>
          <p:spPr>
            <a:xfrm flipH="1">
              <a:off x="220920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380" name="Project name"/>
            <p:cNvSpPr txBox="1"/>
            <p:nvPr/>
          </p:nvSpPr>
          <p:spPr>
            <a:xfrm>
              <a:off x="97572" y="65388"/>
              <a:ext cx="201174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Project name</a:t>
              </a:r>
            </a:p>
          </p:txBody>
        </p:sp>
        <p:sp>
          <p:nvSpPr>
            <p:cNvPr id="2381" name="Jan"/>
            <p:cNvSpPr txBox="1"/>
            <p:nvPr/>
          </p:nvSpPr>
          <p:spPr>
            <a:xfrm>
              <a:off x="2303788" y="65388"/>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Jan</a:t>
              </a:r>
            </a:p>
          </p:txBody>
        </p:sp>
        <p:sp>
          <p:nvSpPr>
            <p:cNvPr id="2382" name="Feb"/>
            <p:cNvSpPr txBox="1"/>
            <p:nvPr/>
          </p:nvSpPr>
          <p:spPr>
            <a:xfrm>
              <a:off x="3396848" y="65388"/>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Feb</a:t>
              </a:r>
            </a:p>
          </p:txBody>
        </p:sp>
        <p:sp>
          <p:nvSpPr>
            <p:cNvPr id="2383" name="Mar"/>
            <p:cNvSpPr txBox="1"/>
            <p:nvPr/>
          </p:nvSpPr>
          <p:spPr>
            <a:xfrm>
              <a:off x="4486695" y="65388"/>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Mar</a:t>
              </a:r>
            </a:p>
          </p:txBody>
        </p:sp>
        <p:sp>
          <p:nvSpPr>
            <p:cNvPr id="2384" name="Apr"/>
            <p:cNvSpPr txBox="1"/>
            <p:nvPr/>
          </p:nvSpPr>
          <p:spPr>
            <a:xfrm>
              <a:off x="5605155" y="65388"/>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Apr</a:t>
              </a:r>
            </a:p>
          </p:txBody>
        </p:sp>
        <p:sp>
          <p:nvSpPr>
            <p:cNvPr id="2385" name="May"/>
            <p:cNvSpPr txBox="1"/>
            <p:nvPr/>
          </p:nvSpPr>
          <p:spPr>
            <a:xfrm>
              <a:off x="6698215" y="65388"/>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May</a:t>
              </a:r>
            </a:p>
          </p:txBody>
        </p:sp>
        <p:sp>
          <p:nvSpPr>
            <p:cNvPr id="2386" name="Jun"/>
            <p:cNvSpPr txBox="1"/>
            <p:nvPr/>
          </p:nvSpPr>
          <p:spPr>
            <a:xfrm>
              <a:off x="7824071" y="65388"/>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rPr dirty="0"/>
                <a:t>Jun</a:t>
              </a:r>
            </a:p>
          </p:txBody>
        </p:sp>
        <p:sp>
          <p:nvSpPr>
            <p:cNvPr id="2387" name="Ab illo inventore"/>
            <p:cNvSpPr txBox="1"/>
            <p:nvPr/>
          </p:nvSpPr>
          <p:spPr>
            <a:xfrm>
              <a:off x="34976" y="539430"/>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Ab </a:t>
              </a:r>
              <a:r>
                <a:rPr dirty="0" err="1"/>
                <a:t>illo</a:t>
              </a:r>
              <a:r>
                <a:rPr dirty="0"/>
                <a:t> </a:t>
              </a:r>
              <a:r>
                <a:rPr dirty="0" err="1"/>
                <a:t>inventore</a:t>
              </a:r>
              <a:endParaRPr dirty="0"/>
            </a:p>
          </p:txBody>
        </p:sp>
        <p:sp>
          <p:nvSpPr>
            <p:cNvPr id="2388" name="Sed quia magni"/>
            <p:cNvSpPr txBox="1"/>
            <p:nvPr/>
          </p:nvSpPr>
          <p:spPr>
            <a:xfrm>
              <a:off x="34976" y="1016392"/>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Sed quia magni</a:t>
              </a:r>
            </a:p>
          </p:txBody>
        </p:sp>
        <p:sp>
          <p:nvSpPr>
            <p:cNvPr id="2389" name="Illo inventore uasi"/>
            <p:cNvSpPr txBox="1"/>
            <p:nvPr/>
          </p:nvSpPr>
          <p:spPr>
            <a:xfrm>
              <a:off x="34976" y="1493354"/>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Illo inventore uasi</a:t>
              </a:r>
            </a:p>
          </p:txBody>
        </p:sp>
        <p:sp>
          <p:nvSpPr>
            <p:cNvPr id="2390" name="Enim ad minim"/>
            <p:cNvSpPr txBox="1"/>
            <p:nvPr/>
          </p:nvSpPr>
          <p:spPr>
            <a:xfrm>
              <a:off x="34976" y="1970316"/>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Enim ad minim</a:t>
              </a:r>
            </a:p>
          </p:txBody>
        </p:sp>
        <p:sp>
          <p:nvSpPr>
            <p:cNvPr id="2391" name="Velit esse cillum"/>
            <p:cNvSpPr txBox="1"/>
            <p:nvPr/>
          </p:nvSpPr>
          <p:spPr>
            <a:xfrm>
              <a:off x="34976" y="2447277"/>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Velit esse cillum</a:t>
              </a:r>
            </a:p>
          </p:txBody>
        </p:sp>
        <p:sp>
          <p:nvSpPr>
            <p:cNvPr id="2392" name="Non proident, sunt"/>
            <p:cNvSpPr txBox="1"/>
            <p:nvPr/>
          </p:nvSpPr>
          <p:spPr>
            <a:xfrm>
              <a:off x="34976" y="2924239"/>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Non proident, sunt</a:t>
              </a:r>
            </a:p>
          </p:txBody>
        </p:sp>
        <p:sp>
          <p:nvSpPr>
            <p:cNvPr id="2393" name="Sunt in culpa qui"/>
            <p:cNvSpPr txBox="1"/>
            <p:nvPr/>
          </p:nvSpPr>
          <p:spPr>
            <a:xfrm>
              <a:off x="34976" y="3401201"/>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2394" name="Sed accusantium"/>
            <p:cNvSpPr txBox="1"/>
            <p:nvPr/>
          </p:nvSpPr>
          <p:spPr>
            <a:xfrm>
              <a:off x="34976" y="3878162"/>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Sed </a:t>
              </a:r>
              <a:r>
                <a:rPr dirty="0" err="1"/>
                <a:t>accusantium</a:t>
              </a:r>
              <a:endParaRPr dirty="0"/>
            </a:p>
          </p:txBody>
        </p:sp>
        <p:grpSp>
          <p:nvGrpSpPr>
            <p:cNvPr id="2397" name="Группа"/>
            <p:cNvGrpSpPr/>
            <p:nvPr/>
          </p:nvGrpSpPr>
          <p:grpSpPr>
            <a:xfrm>
              <a:off x="2381667" y="613739"/>
              <a:ext cx="4874824" cy="208340"/>
              <a:chOff x="0" y="0"/>
              <a:chExt cx="4874823" cy="208339"/>
            </a:xfrm>
          </p:grpSpPr>
          <p:sp>
            <p:nvSpPr>
              <p:cNvPr id="2395" name="Сквиркл"/>
              <p:cNvSpPr/>
              <p:nvPr/>
            </p:nvSpPr>
            <p:spPr>
              <a:xfrm>
                <a:off x="0" y="0"/>
                <a:ext cx="487482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396"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00" name="Группа"/>
            <p:cNvGrpSpPr/>
            <p:nvPr/>
          </p:nvGrpSpPr>
          <p:grpSpPr>
            <a:xfrm>
              <a:off x="3473867" y="1092105"/>
              <a:ext cx="5241305" cy="208341"/>
              <a:chOff x="0" y="0"/>
              <a:chExt cx="5241304" cy="208339"/>
            </a:xfrm>
          </p:grpSpPr>
          <p:sp>
            <p:nvSpPr>
              <p:cNvPr id="2398" name="Сквиркл"/>
              <p:cNvSpPr/>
              <p:nvPr/>
            </p:nvSpPr>
            <p:spPr>
              <a:xfrm>
                <a:off x="0" y="0"/>
                <a:ext cx="52413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399" name="Сквиркл"/>
              <p:cNvSpPr/>
              <p:nvPr/>
            </p:nvSpPr>
            <p:spPr>
              <a:xfrm>
                <a:off x="0" y="0"/>
                <a:ext cx="487911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07" name="Группа"/>
            <p:cNvGrpSpPr/>
            <p:nvPr/>
          </p:nvGrpSpPr>
          <p:grpSpPr>
            <a:xfrm>
              <a:off x="2728800" y="1570472"/>
              <a:ext cx="5284300" cy="208340"/>
              <a:chOff x="0" y="0"/>
              <a:chExt cx="5284298" cy="208339"/>
            </a:xfrm>
          </p:grpSpPr>
          <p:grpSp>
            <p:nvGrpSpPr>
              <p:cNvPr id="2403" name="Группа"/>
              <p:cNvGrpSpPr/>
              <p:nvPr/>
            </p:nvGrpSpPr>
            <p:grpSpPr>
              <a:xfrm>
                <a:off x="0" y="0"/>
                <a:ext cx="2204517" cy="208340"/>
                <a:chOff x="0" y="0"/>
                <a:chExt cx="2204516" cy="208339"/>
              </a:xfrm>
            </p:grpSpPr>
            <p:sp>
              <p:nvSpPr>
                <p:cNvPr id="2401"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02"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06" name="Группа"/>
              <p:cNvGrpSpPr/>
              <p:nvPr/>
            </p:nvGrpSpPr>
            <p:grpSpPr>
              <a:xfrm>
                <a:off x="3079782" y="0"/>
                <a:ext cx="2204517" cy="208340"/>
                <a:chOff x="0" y="0"/>
                <a:chExt cx="2204516" cy="208339"/>
              </a:xfrm>
            </p:grpSpPr>
            <p:sp>
              <p:nvSpPr>
                <p:cNvPr id="2404"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05" name="Сквиркл"/>
                <p:cNvSpPr/>
                <p:nvPr/>
              </p:nvSpPr>
              <p:spPr>
                <a:xfrm>
                  <a:off x="0" y="0"/>
                  <a:ext cx="210138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414" name="Группа"/>
            <p:cNvGrpSpPr/>
            <p:nvPr/>
          </p:nvGrpSpPr>
          <p:grpSpPr>
            <a:xfrm>
              <a:off x="3880267" y="2048838"/>
              <a:ext cx="4498883" cy="208341"/>
              <a:chOff x="0" y="0"/>
              <a:chExt cx="4498882" cy="208339"/>
            </a:xfrm>
          </p:grpSpPr>
          <p:grpSp>
            <p:nvGrpSpPr>
              <p:cNvPr id="2410" name="Группа"/>
              <p:cNvGrpSpPr/>
              <p:nvPr/>
            </p:nvGrpSpPr>
            <p:grpSpPr>
              <a:xfrm>
                <a:off x="0" y="0"/>
                <a:ext cx="3015796" cy="208340"/>
                <a:chOff x="0" y="0"/>
                <a:chExt cx="3015795" cy="208339"/>
              </a:xfrm>
            </p:grpSpPr>
            <p:sp>
              <p:nvSpPr>
                <p:cNvPr id="2408"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09"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13" name="Группа"/>
              <p:cNvGrpSpPr/>
              <p:nvPr/>
            </p:nvGrpSpPr>
            <p:grpSpPr>
              <a:xfrm>
                <a:off x="3164448" y="0"/>
                <a:ext cx="1334435" cy="208340"/>
                <a:chOff x="0" y="0"/>
                <a:chExt cx="1334434" cy="208339"/>
              </a:xfrm>
            </p:grpSpPr>
            <p:sp>
              <p:nvSpPr>
                <p:cNvPr id="2411"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12"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417" name="Группа"/>
            <p:cNvGrpSpPr/>
            <p:nvPr/>
          </p:nvGrpSpPr>
          <p:grpSpPr>
            <a:xfrm>
              <a:off x="3685533" y="2527205"/>
              <a:ext cx="4194085" cy="208341"/>
              <a:chOff x="0" y="0"/>
              <a:chExt cx="4194083" cy="208339"/>
            </a:xfrm>
          </p:grpSpPr>
          <p:sp>
            <p:nvSpPr>
              <p:cNvPr id="2415" name="Сквиркл"/>
              <p:cNvSpPr/>
              <p:nvPr/>
            </p:nvSpPr>
            <p:spPr>
              <a:xfrm>
                <a:off x="0" y="0"/>
                <a:ext cx="419408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16" name="Сквиркл"/>
              <p:cNvSpPr/>
              <p:nvPr/>
            </p:nvSpPr>
            <p:spPr>
              <a:xfrm>
                <a:off x="0" y="0"/>
                <a:ext cx="2603170"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24" name="Группа"/>
            <p:cNvGrpSpPr/>
            <p:nvPr/>
          </p:nvGrpSpPr>
          <p:grpSpPr>
            <a:xfrm>
              <a:off x="2328781" y="3005572"/>
              <a:ext cx="4778948" cy="208340"/>
              <a:chOff x="0" y="0"/>
              <a:chExt cx="4778946" cy="208339"/>
            </a:xfrm>
          </p:grpSpPr>
          <p:grpSp>
            <p:nvGrpSpPr>
              <p:cNvPr id="2420" name="Группа"/>
              <p:cNvGrpSpPr/>
              <p:nvPr/>
            </p:nvGrpSpPr>
            <p:grpSpPr>
              <a:xfrm>
                <a:off x="1763151" y="0"/>
                <a:ext cx="3015796" cy="208340"/>
                <a:chOff x="0" y="0"/>
                <a:chExt cx="3015795" cy="208339"/>
              </a:xfrm>
            </p:grpSpPr>
            <p:sp>
              <p:nvSpPr>
                <p:cNvPr id="2418"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19"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23" name="Группа"/>
              <p:cNvGrpSpPr/>
              <p:nvPr/>
            </p:nvGrpSpPr>
            <p:grpSpPr>
              <a:xfrm>
                <a:off x="0" y="0"/>
                <a:ext cx="1334435" cy="208340"/>
                <a:chOff x="0" y="0"/>
                <a:chExt cx="1334434" cy="208339"/>
              </a:xfrm>
            </p:grpSpPr>
            <p:sp>
              <p:nvSpPr>
                <p:cNvPr id="2421"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22" name="Сквиркл"/>
                <p:cNvSpPr/>
                <p:nvPr/>
              </p:nvSpPr>
              <p:spPr>
                <a:xfrm>
                  <a:off x="0" y="0"/>
                  <a:ext cx="129222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427" name="Группа"/>
            <p:cNvGrpSpPr/>
            <p:nvPr/>
          </p:nvGrpSpPr>
          <p:grpSpPr>
            <a:xfrm>
              <a:off x="4439067" y="3483938"/>
              <a:ext cx="1363605" cy="208341"/>
              <a:chOff x="0" y="0"/>
              <a:chExt cx="1363604" cy="208339"/>
            </a:xfrm>
          </p:grpSpPr>
          <p:sp>
            <p:nvSpPr>
              <p:cNvPr id="2425" name="Сквиркл"/>
              <p:cNvSpPr/>
              <p:nvPr/>
            </p:nvSpPr>
            <p:spPr>
              <a:xfrm>
                <a:off x="0" y="0"/>
                <a:ext cx="13636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26" name="Сквиркл"/>
              <p:cNvSpPr/>
              <p:nvPr/>
            </p:nvSpPr>
            <p:spPr>
              <a:xfrm>
                <a:off x="0" y="0"/>
                <a:ext cx="77456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30" name="Группа"/>
            <p:cNvGrpSpPr/>
            <p:nvPr/>
          </p:nvGrpSpPr>
          <p:grpSpPr>
            <a:xfrm>
              <a:off x="5247425" y="3962305"/>
              <a:ext cx="2631290" cy="208341"/>
              <a:chOff x="0" y="0"/>
              <a:chExt cx="2631289" cy="208339"/>
            </a:xfrm>
          </p:grpSpPr>
          <p:sp>
            <p:nvSpPr>
              <p:cNvPr id="2428" name="Сквиркл"/>
              <p:cNvSpPr/>
              <p:nvPr/>
            </p:nvSpPr>
            <p:spPr>
              <a:xfrm>
                <a:off x="0" y="0"/>
                <a:ext cx="2631290"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29" name="Сквиркл"/>
              <p:cNvSpPr/>
              <p:nvPr/>
            </p:nvSpPr>
            <p:spPr>
              <a:xfrm>
                <a:off x="0" y="0"/>
                <a:ext cx="481972"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sp>
        <p:nvSpPr>
          <p:cNvPr id="2432" name="Title Text Demo"/>
          <p:cNvSpPr txBox="1"/>
          <p:nvPr/>
        </p:nvSpPr>
        <p:spPr>
          <a:xfrm>
            <a:off x="15109821" y="5506024"/>
            <a:ext cx="4854414" cy="8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000" b="1">
                <a:solidFill>
                  <a:srgbClr val="151B3D"/>
                </a:solidFill>
                <a:latin typeface="OpenSans-Bold"/>
                <a:ea typeface="OpenSans-Bold"/>
                <a:cs typeface="OpenSans-Bold"/>
                <a:sym typeface="OpenSans-Bold"/>
              </a:defRPr>
            </a:lvl1pPr>
          </a:lstStyle>
          <a:p>
            <a:r>
              <a:t>Title Text Demo</a:t>
            </a:r>
          </a:p>
        </p:txBody>
      </p:sp>
      <p:sp>
        <p:nvSpPr>
          <p:cNvPr id="2433" name="Subtitle text information"/>
          <p:cNvSpPr txBox="1"/>
          <p:nvPr/>
        </p:nvSpPr>
        <p:spPr>
          <a:xfrm>
            <a:off x="15729976" y="6407604"/>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2435" name="Сквиркл"/>
          <p:cNvSpPr/>
          <p:nvPr/>
        </p:nvSpPr>
        <p:spPr>
          <a:xfrm>
            <a:off x="1593056" y="6323157"/>
            <a:ext cx="10508226" cy="5897011"/>
          </a:xfrm>
          <a:prstGeom prst="roundRect">
            <a:avLst>
              <a:gd name="adj" fmla="val 1593"/>
            </a:avLst>
          </a:prstGeom>
          <a:solidFill>
            <a:srgbClr val="FFFFFF"/>
          </a:solidFill>
          <a:ln w="12700">
            <a:miter lim="400000"/>
          </a:ln>
        </p:spPr>
        <p:txBody>
          <a:bodyPr lIns="0" tIns="0" rIns="0" bIns="0" anchor="ctr"/>
          <a:lstStyle/>
          <a:p>
            <a:endParaRPr/>
          </a:p>
        </p:txBody>
      </p:sp>
      <p:sp>
        <p:nvSpPr>
          <p:cNvPr id="2436" name="Сквиркл"/>
          <p:cNvSpPr/>
          <p:nvPr/>
        </p:nvSpPr>
        <p:spPr>
          <a:xfrm>
            <a:off x="1591746" y="3890002"/>
            <a:ext cx="21184944" cy="2259224"/>
          </a:xfrm>
          <a:prstGeom prst="roundRect">
            <a:avLst>
              <a:gd name="adj" fmla="val 3658"/>
            </a:avLst>
          </a:prstGeom>
          <a:solidFill>
            <a:srgbClr val="FFFFFF"/>
          </a:solidFill>
          <a:ln w="12700">
            <a:miter lim="400000"/>
          </a:ln>
        </p:spPr>
        <p:txBody>
          <a:bodyPr lIns="0" tIns="0" rIns="0" bIns="0" anchor="ctr"/>
          <a:lstStyle/>
          <a:p>
            <a:endParaRPr/>
          </a:p>
        </p:txBody>
      </p:sp>
      <p:sp>
        <p:nvSpPr>
          <p:cNvPr id="2437" name="Сквиркл"/>
          <p:cNvSpPr/>
          <p:nvPr/>
        </p:nvSpPr>
        <p:spPr>
          <a:xfrm>
            <a:off x="12282612" y="6324385"/>
            <a:ext cx="10508832" cy="5895783"/>
          </a:xfrm>
          <a:prstGeom prst="roundRect">
            <a:avLst>
              <a:gd name="adj" fmla="val 1402"/>
            </a:avLst>
          </a:prstGeom>
          <a:solidFill>
            <a:srgbClr val="FFFFFF"/>
          </a:solidFill>
          <a:ln w="12700">
            <a:miter lim="400000"/>
          </a:ln>
        </p:spPr>
        <p:txBody>
          <a:bodyPr lIns="0" tIns="0" rIns="0" bIns="0" anchor="ctr"/>
          <a:lstStyle/>
          <a:p>
            <a:endParaRPr/>
          </a:p>
        </p:txBody>
      </p:sp>
      <p:graphicFrame>
        <p:nvGraphicFramePr>
          <p:cNvPr id="2438" name="2D‑площадная (сложенная)"/>
          <p:cNvGraphicFramePr/>
          <p:nvPr/>
        </p:nvGraphicFramePr>
        <p:xfrm>
          <a:off x="2270695" y="7050282"/>
          <a:ext cx="9046278" cy="4432738"/>
        </p:xfrm>
        <a:graphic>
          <a:graphicData uri="http://schemas.openxmlformats.org/drawingml/2006/chart">
            <c:chart xmlns:c="http://schemas.openxmlformats.org/drawingml/2006/chart" xmlns:r="http://schemas.openxmlformats.org/officeDocument/2006/relationships" r:id="rId2"/>
          </a:graphicData>
        </a:graphic>
      </p:graphicFrame>
      <p:grpSp>
        <p:nvGrpSpPr>
          <p:cNvPr id="2512" name="Группа"/>
          <p:cNvGrpSpPr/>
          <p:nvPr/>
        </p:nvGrpSpPr>
        <p:grpSpPr>
          <a:xfrm>
            <a:off x="13127718" y="7109656"/>
            <a:ext cx="8818621" cy="4317916"/>
            <a:chOff x="0" y="0"/>
            <a:chExt cx="8818620" cy="4317915"/>
          </a:xfrm>
        </p:grpSpPr>
        <p:grpSp>
          <p:nvGrpSpPr>
            <p:cNvPr id="2454" name="Группа"/>
            <p:cNvGrpSpPr/>
            <p:nvPr/>
          </p:nvGrpSpPr>
          <p:grpSpPr>
            <a:xfrm>
              <a:off x="0" y="5342"/>
              <a:ext cx="8818620" cy="4312573"/>
              <a:chOff x="0" y="0"/>
              <a:chExt cx="8818619" cy="4312572"/>
            </a:xfrm>
          </p:grpSpPr>
          <p:sp>
            <p:nvSpPr>
              <p:cNvPr id="2439" name="Прямоугольник"/>
              <p:cNvSpPr/>
              <p:nvPr/>
            </p:nvSpPr>
            <p:spPr>
              <a:xfrm>
                <a:off x="1" y="4639"/>
                <a:ext cx="8818618" cy="471600"/>
              </a:xfrm>
              <a:prstGeom prst="rect">
                <a:avLst/>
              </a:prstGeom>
              <a:solidFill>
                <a:schemeClr val="accent3"/>
              </a:solidFill>
              <a:ln w="12700" cap="flat">
                <a:noFill/>
                <a:miter lim="400000"/>
              </a:ln>
              <a:effectLst/>
            </p:spPr>
            <p:txBody>
              <a:bodyPr wrap="square" lIns="0" tIns="0" rIns="0" bIns="0" numCol="1" anchor="ctr">
                <a:noAutofit/>
              </a:bodyPr>
              <a:lstStyle/>
              <a:p>
                <a:endParaRPr/>
              </a:p>
            </p:txBody>
          </p:sp>
          <p:sp>
            <p:nvSpPr>
              <p:cNvPr id="2440" name="Прямоугольник"/>
              <p:cNvSpPr/>
              <p:nvPr/>
            </p:nvSpPr>
            <p:spPr>
              <a:xfrm>
                <a:off x="0" y="969738"/>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dirty="0"/>
              </a:p>
            </p:txBody>
          </p:sp>
          <p:sp>
            <p:nvSpPr>
              <p:cNvPr id="2441" name="Прямоугольник"/>
              <p:cNvSpPr/>
              <p:nvPr/>
            </p:nvSpPr>
            <p:spPr>
              <a:xfrm>
                <a:off x="0" y="1923881"/>
                <a:ext cx="8818618"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442" name="Прямоугольник"/>
              <p:cNvSpPr/>
              <p:nvPr/>
            </p:nvSpPr>
            <p:spPr>
              <a:xfrm>
                <a:off x="1" y="2875206"/>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443" name="Прямоугольник"/>
              <p:cNvSpPr/>
              <p:nvPr/>
            </p:nvSpPr>
            <p:spPr>
              <a:xfrm>
                <a:off x="1" y="3831169"/>
                <a:ext cx="8818618"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2444" name="Линия"/>
              <p:cNvSpPr/>
              <p:nvPr/>
            </p:nvSpPr>
            <p:spPr>
              <a:xfrm>
                <a:off x="1" y="0"/>
                <a:ext cx="8818618"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45" name="Линия"/>
              <p:cNvSpPr/>
              <p:nvPr/>
            </p:nvSpPr>
            <p:spPr>
              <a:xfrm>
                <a:off x="1" y="47798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46" name="Линия"/>
              <p:cNvSpPr/>
              <p:nvPr/>
            </p:nvSpPr>
            <p:spPr>
              <a:xfrm>
                <a:off x="1" y="955963"/>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47" name="Линия"/>
              <p:cNvSpPr/>
              <p:nvPr/>
            </p:nvSpPr>
            <p:spPr>
              <a:xfrm>
                <a:off x="1" y="143394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48" name="Линия"/>
              <p:cNvSpPr/>
              <p:nvPr/>
            </p:nvSpPr>
            <p:spPr>
              <a:xfrm>
                <a:off x="1" y="1911927"/>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49" name="Линия"/>
              <p:cNvSpPr/>
              <p:nvPr/>
            </p:nvSpPr>
            <p:spPr>
              <a:xfrm>
                <a:off x="1" y="2389908"/>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0" name="Линия"/>
              <p:cNvSpPr/>
              <p:nvPr/>
            </p:nvSpPr>
            <p:spPr>
              <a:xfrm>
                <a:off x="1" y="2867891"/>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1" name="Линия"/>
              <p:cNvSpPr/>
              <p:nvPr/>
            </p:nvSpPr>
            <p:spPr>
              <a:xfrm>
                <a:off x="1" y="3345872"/>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2" name="Линия"/>
              <p:cNvSpPr/>
              <p:nvPr/>
            </p:nvSpPr>
            <p:spPr>
              <a:xfrm>
                <a:off x="1" y="3823854"/>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3" name="Линия"/>
              <p:cNvSpPr/>
              <p:nvPr/>
            </p:nvSpPr>
            <p:spPr>
              <a:xfrm>
                <a:off x="1" y="4301835"/>
                <a:ext cx="8818618"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2455" name="Линия"/>
            <p:cNvSpPr/>
            <p:nvPr/>
          </p:nvSpPr>
          <p:spPr>
            <a:xfrm flipH="1">
              <a:off x="771148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6" name="Линия"/>
            <p:cNvSpPr/>
            <p:nvPr/>
          </p:nvSpPr>
          <p:spPr>
            <a:xfrm flipH="1">
              <a:off x="661102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7" name="Линия"/>
            <p:cNvSpPr/>
            <p:nvPr/>
          </p:nvSpPr>
          <p:spPr>
            <a:xfrm flipH="1">
              <a:off x="5510573"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8" name="Линия"/>
            <p:cNvSpPr/>
            <p:nvPr/>
          </p:nvSpPr>
          <p:spPr>
            <a:xfrm flipH="1">
              <a:off x="4410118"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59" name="Линия"/>
            <p:cNvSpPr/>
            <p:nvPr/>
          </p:nvSpPr>
          <p:spPr>
            <a:xfrm flipH="1">
              <a:off x="3309661"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60" name="Линия"/>
            <p:cNvSpPr/>
            <p:nvPr/>
          </p:nvSpPr>
          <p:spPr>
            <a:xfrm flipH="1">
              <a:off x="2209205" y="0"/>
              <a:ext cx="1" cy="431594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2461" name="Project name"/>
            <p:cNvSpPr txBox="1"/>
            <p:nvPr/>
          </p:nvSpPr>
          <p:spPr>
            <a:xfrm>
              <a:off x="97572" y="49233"/>
              <a:ext cx="2011748"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rPr dirty="0"/>
                <a:t>Project name</a:t>
              </a:r>
            </a:p>
          </p:txBody>
        </p:sp>
        <p:sp>
          <p:nvSpPr>
            <p:cNvPr id="2462" name="Jan"/>
            <p:cNvSpPr txBox="1"/>
            <p:nvPr/>
          </p:nvSpPr>
          <p:spPr>
            <a:xfrm>
              <a:off x="2303788" y="49233"/>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Jan</a:t>
              </a:r>
            </a:p>
          </p:txBody>
        </p:sp>
        <p:sp>
          <p:nvSpPr>
            <p:cNvPr id="2463" name="Feb"/>
            <p:cNvSpPr txBox="1"/>
            <p:nvPr/>
          </p:nvSpPr>
          <p:spPr>
            <a:xfrm>
              <a:off x="3396848" y="49233"/>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Feb</a:t>
              </a:r>
            </a:p>
          </p:txBody>
        </p:sp>
        <p:sp>
          <p:nvSpPr>
            <p:cNvPr id="2464" name="Mar"/>
            <p:cNvSpPr txBox="1"/>
            <p:nvPr/>
          </p:nvSpPr>
          <p:spPr>
            <a:xfrm>
              <a:off x="4486695" y="49233"/>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Mar</a:t>
              </a:r>
            </a:p>
          </p:txBody>
        </p:sp>
        <p:sp>
          <p:nvSpPr>
            <p:cNvPr id="2465" name="Apr"/>
            <p:cNvSpPr txBox="1"/>
            <p:nvPr/>
          </p:nvSpPr>
          <p:spPr>
            <a:xfrm>
              <a:off x="5605155" y="49233"/>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Apr</a:t>
              </a:r>
            </a:p>
          </p:txBody>
        </p:sp>
        <p:sp>
          <p:nvSpPr>
            <p:cNvPr id="2466" name="May"/>
            <p:cNvSpPr txBox="1"/>
            <p:nvPr/>
          </p:nvSpPr>
          <p:spPr>
            <a:xfrm>
              <a:off x="6698215" y="49233"/>
              <a:ext cx="91129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May</a:t>
              </a:r>
            </a:p>
          </p:txBody>
        </p:sp>
        <p:sp>
          <p:nvSpPr>
            <p:cNvPr id="2467" name="Jun"/>
            <p:cNvSpPr txBox="1"/>
            <p:nvPr/>
          </p:nvSpPr>
          <p:spPr>
            <a:xfrm>
              <a:off x="7824071" y="49233"/>
              <a:ext cx="91129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b="1">
                  <a:solidFill>
                    <a:srgbClr val="FFFFFF"/>
                  </a:solidFill>
                  <a:latin typeface="OpenSans-Bold"/>
                  <a:ea typeface="OpenSans-Bold"/>
                  <a:cs typeface="OpenSans-Bold"/>
                  <a:sym typeface="OpenSans-Bold"/>
                </a:defRPr>
              </a:lvl1pPr>
            </a:lstStyle>
            <a:p>
              <a:r>
                <a:t>Jun</a:t>
              </a:r>
            </a:p>
          </p:txBody>
        </p:sp>
        <p:sp>
          <p:nvSpPr>
            <p:cNvPr id="2468" name="Ab illo inventore"/>
            <p:cNvSpPr txBox="1"/>
            <p:nvPr/>
          </p:nvSpPr>
          <p:spPr>
            <a:xfrm>
              <a:off x="34976" y="528660"/>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Ab </a:t>
              </a:r>
              <a:r>
                <a:rPr dirty="0" err="1"/>
                <a:t>illo</a:t>
              </a:r>
              <a:r>
                <a:rPr dirty="0"/>
                <a:t> </a:t>
              </a:r>
              <a:r>
                <a:rPr dirty="0" err="1"/>
                <a:t>inventore</a:t>
              </a:r>
              <a:endParaRPr dirty="0"/>
            </a:p>
          </p:txBody>
        </p:sp>
        <p:sp>
          <p:nvSpPr>
            <p:cNvPr id="2469" name="Sed quia magni"/>
            <p:cNvSpPr txBox="1"/>
            <p:nvPr/>
          </p:nvSpPr>
          <p:spPr>
            <a:xfrm>
              <a:off x="34976" y="1005622"/>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Sed quia magni</a:t>
              </a:r>
            </a:p>
          </p:txBody>
        </p:sp>
        <p:sp>
          <p:nvSpPr>
            <p:cNvPr id="2470" name="Illo inventore uasi"/>
            <p:cNvSpPr txBox="1"/>
            <p:nvPr/>
          </p:nvSpPr>
          <p:spPr>
            <a:xfrm>
              <a:off x="34976" y="1482584"/>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Illo inventore uasi</a:t>
              </a:r>
            </a:p>
          </p:txBody>
        </p:sp>
        <p:sp>
          <p:nvSpPr>
            <p:cNvPr id="2471" name="Enim ad minim"/>
            <p:cNvSpPr txBox="1"/>
            <p:nvPr/>
          </p:nvSpPr>
          <p:spPr>
            <a:xfrm>
              <a:off x="34976" y="1959546"/>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Enim ad minim</a:t>
              </a:r>
            </a:p>
          </p:txBody>
        </p:sp>
        <p:sp>
          <p:nvSpPr>
            <p:cNvPr id="2472" name="Velit esse cillum"/>
            <p:cNvSpPr txBox="1"/>
            <p:nvPr/>
          </p:nvSpPr>
          <p:spPr>
            <a:xfrm>
              <a:off x="34976" y="2436507"/>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Velit esse cillum</a:t>
              </a:r>
            </a:p>
          </p:txBody>
        </p:sp>
        <p:sp>
          <p:nvSpPr>
            <p:cNvPr id="2473" name="Non proident, sunt"/>
            <p:cNvSpPr txBox="1"/>
            <p:nvPr/>
          </p:nvSpPr>
          <p:spPr>
            <a:xfrm>
              <a:off x="34976" y="2913469"/>
              <a:ext cx="217423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Non proident, sunt</a:t>
              </a:r>
            </a:p>
          </p:txBody>
        </p:sp>
        <p:sp>
          <p:nvSpPr>
            <p:cNvPr id="2474" name="Sunt in culpa qui"/>
            <p:cNvSpPr txBox="1"/>
            <p:nvPr/>
          </p:nvSpPr>
          <p:spPr>
            <a:xfrm>
              <a:off x="34976" y="3390431"/>
              <a:ext cx="2145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Sunt in culpa qui</a:t>
              </a:r>
            </a:p>
          </p:txBody>
        </p:sp>
        <p:sp>
          <p:nvSpPr>
            <p:cNvPr id="2475" name="Sed accusantium"/>
            <p:cNvSpPr txBox="1"/>
            <p:nvPr/>
          </p:nvSpPr>
          <p:spPr>
            <a:xfrm>
              <a:off x="34976" y="3867392"/>
              <a:ext cx="213693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rPr dirty="0"/>
                <a:t>Sed </a:t>
              </a:r>
              <a:r>
                <a:rPr dirty="0" err="1"/>
                <a:t>accusantium</a:t>
              </a:r>
              <a:endParaRPr dirty="0"/>
            </a:p>
          </p:txBody>
        </p:sp>
        <p:grpSp>
          <p:nvGrpSpPr>
            <p:cNvPr id="2478" name="Группа"/>
            <p:cNvGrpSpPr/>
            <p:nvPr/>
          </p:nvGrpSpPr>
          <p:grpSpPr>
            <a:xfrm>
              <a:off x="2381667" y="613739"/>
              <a:ext cx="4874824" cy="208340"/>
              <a:chOff x="0" y="0"/>
              <a:chExt cx="4874823" cy="208339"/>
            </a:xfrm>
          </p:grpSpPr>
          <p:sp>
            <p:nvSpPr>
              <p:cNvPr id="2476" name="Сквиркл"/>
              <p:cNvSpPr/>
              <p:nvPr/>
            </p:nvSpPr>
            <p:spPr>
              <a:xfrm>
                <a:off x="0" y="0"/>
                <a:ext cx="487482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77"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81" name="Группа"/>
            <p:cNvGrpSpPr/>
            <p:nvPr/>
          </p:nvGrpSpPr>
          <p:grpSpPr>
            <a:xfrm>
              <a:off x="3473867" y="1092105"/>
              <a:ext cx="5241305" cy="208341"/>
              <a:chOff x="0" y="0"/>
              <a:chExt cx="5241304" cy="208339"/>
            </a:xfrm>
          </p:grpSpPr>
          <p:sp>
            <p:nvSpPr>
              <p:cNvPr id="2479" name="Сквиркл"/>
              <p:cNvSpPr/>
              <p:nvPr/>
            </p:nvSpPr>
            <p:spPr>
              <a:xfrm>
                <a:off x="0" y="0"/>
                <a:ext cx="52413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80" name="Сквиркл"/>
              <p:cNvSpPr/>
              <p:nvPr/>
            </p:nvSpPr>
            <p:spPr>
              <a:xfrm>
                <a:off x="0" y="0"/>
                <a:ext cx="487911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88" name="Группа"/>
            <p:cNvGrpSpPr/>
            <p:nvPr/>
          </p:nvGrpSpPr>
          <p:grpSpPr>
            <a:xfrm>
              <a:off x="2728800" y="1570472"/>
              <a:ext cx="5284300" cy="208340"/>
              <a:chOff x="0" y="0"/>
              <a:chExt cx="5284298" cy="208339"/>
            </a:xfrm>
          </p:grpSpPr>
          <p:grpSp>
            <p:nvGrpSpPr>
              <p:cNvPr id="2484" name="Группа"/>
              <p:cNvGrpSpPr/>
              <p:nvPr/>
            </p:nvGrpSpPr>
            <p:grpSpPr>
              <a:xfrm>
                <a:off x="0" y="0"/>
                <a:ext cx="2204517" cy="208340"/>
                <a:chOff x="0" y="0"/>
                <a:chExt cx="2204516" cy="208339"/>
              </a:xfrm>
            </p:grpSpPr>
            <p:sp>
              <p:nvSpPr>
                <p:cNvPr id="2482"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83"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87" name="Группа"/>
              <p:cNvGrpSpPr/>
              <p:nvPr/>
            </p:nvGrpSpPr>
            <p:grpSpPr>
              <a:xfrm>
                <a:off x="3079782" y="0"/>
                <a:ext cx="2204517" cy="208340"/>
                <a:chOff x="0" y="0"/>
                <a:chExt cx="2204516" cy="208339"/>
              </a:xfrm>
            </p:grpSpPr>
            <p:sp>
              <p:nvSpPr>
                <p:cNvPr id="2485" name="Сквиркл"/>
                <p:cNvSpPr/>
                <p:nvPr/>
              </p:nvSpPr>
              <p:spPr>
                <a:xfrm>
                  <a:off x="0" y="0"/>
                  <a:ext cx="220451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86" name="Сквиркл"/>
                <p:cNvSpPr/>
                <p:nvPr/>
              </p:nvSpPr>
              <p:spPr>
                <a:xfrm>
                  <a:off x="0" y="0"/>
                  <a:ext cx="210138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495" name="Группа"/>
            <p:cNvGrpSpPr/>
            <p:nvPr/>
          </p:nvGrpSpPr>
          <p:grpSpPr>
            <a:xfrm>
              <a:off x="3880267" y="2048838"/>
              <a:ext cx="4498883" cy="208341"/>
              <a:chOff x="0" y="0"/>
              <a:chExt cx="4498882" cy="208339"/>
            </a:xfrm>
          </p:grpSpPr>
          <p:grpSp>
            <p:nvGrpSpPr>
              <p:cNvPr id="2491" name="Группа"/>
              <p:cNvGrpSpPr/>
              <p:nvPr/>
            </p:nvGrpSpPr>
            <p:grpSpPr>
              <a:xfrm>
                <a:off x="0" y="0"/>
                <a:ext cx="3015796" cy="208340"/>
                <a:chOff x="0" y="0"/>
                <a:chExt cx="3015795" cy="208339"/>
              </a:xfrm>
            </p:grpSpPr>
            <p:sp>
              <p:nvSpPr>
                <p:cNvPr id="2489"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90"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494" name="Группа"/>
              <p:cNvGrpSpPr/>
              <p:nvPr/>
            </p:nvGrpSpPr>
            <p:grpSpPr>
              <a:xfrm>
                <a:off x="3164448" y="0"/>
                <a:ext cx="1334435" cy="208340"/>
                <a:chOff x="0" y="0"/>
                <a:chExt cx="1334434" cy="208339"/>
              </a:xfrm>
            </p:grpSpPr>
            <p:sp>
              <p:nvSpPr>
                <p:cNvPr id="2492"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93" name="Сквиркл"/>
                <p:cNvSpPr/>
                <p:nvPr/>
              </p:nvSpPr>
              <p:spPr>
                <a:xfrm>
                  <a:off x="0" y="0"/>
                  <a:ext cx="22602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498" name="Группа"/>
            <p:cNvGrpSpPr/>
            <p:nvPr/>
          </p:nvGrpSpPr>
          <p:grpSpPr>
            <a:xfrm>
              <a:off x="3685533" y="2527205"/>
              <a:ext cx="4194085" cy="208341"/>
              <a:chOff x="0" y="0"/>
              <a:chExt cx="4194083" cy="208339"/>
            </a:xfrm>
          </p:grpSpPr>
          <p:sp>
            <p:nvSpPr>
              <p:cNvPr id="2496" name="Сквиркл"/>
              <p:cNvSpPr/>
              <p:nvPr/>
            </p:nvSpPr>
            <p:spPr>
              <a:xfrm>
                <a:off x="0" y="0"/>
                <a:ext cx="4194084"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497" name="Сквиркл"/>
              <p:cNvSpPr/>
              <p:nvPr/>
            </p:nvSpPr>
            <p:spPr>
              <a:xfrm>
                <a:off x="0" y="0"/>
                <a:ext cx="2603170"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505" name="Группа"/>
            <p:cNvGrpSpPr/>
            <p:nvPr/>
          </p:nvGrpSpPr>
          <p:grpSpPr>
            <a:xfrm>
              <a:off x="2328781" y="3005572"/>
              <a:ext cx="4778948" cy="208340"/>
              <a:chOff x="0" y="0"/>
              <a:chExt cx="4778946" cy="208339"/>
            </a:xfrm>
          </p:grpSpPr>
          <p:grpSp>
            <p:nvGrpSpPr>
              <p:cNvPr id="2501" name="Группа"/>
              <p:cNvGrpSpPr/>
              <p:nvPr/>
            </p:nvGrpSpPr>
            <p:grpSpPr>
              <a:xfrm>
                <a:off x="1763151" y="0"/>
                <a:ext cx="3015796" cy="208340"/>
                <a:chOff x="0" y="0"/>
                <a:chExt cx="3015795" cy="208339"/>
              </a:xfrm>
            </p:grpSpPr>
            <p:sp>
              <p:nvSpPr>
                <p:cNvPr id="2499" name="Сквиркл"/>
                <p:cNvSpPr/>
                <p:nvPr/>
              </p:nvSpPr>
              <p:spPr>
                <a:xfrm>
                  <a:off x="0" y="0"/>
                  <a:ext cx="301579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00"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504" name="Группа"/>
              <p:cNvGrpSpPr/>
              <p:nvPr/>
            </p:nvGrpSpPr>
            <p:grpSpPr>
              <a:xfrm>
                <a:off x="0" y="0"/>
                <a:ext cx="1334435" cy="208340"/>
                <a:chOff x="0" y="0"/>
                <a:chExt cx="1334434" cy="208339"/>
              </a:xfrm>
            </p:grpSpPr>
            <p:sp>
              <p:nvSpPr>
                <p:cNvPr id="2502" name="Сквиркл"/>
                <p:cNvSpPr/>
                <p:nvPr/>
              </p:nvSpPr>
              <p:spPr>
                <a:xfrm>
                  <a:off x="0" y="0"/>
                  <a:ext cx="133443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03" name="Сквиркл"/>
                <p:cNvSpPr/>
                <p:nvPr/>
              </p:nvSpPr>
              <p:spPr>
                <a:xfrm>
                  <a:off x="0" y="0"/>
                  <a:ext cx="1292226"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grpSp>
          <p:nvGrpSpPr>
            <p:cNvPr id="2508" name="Группа"/>
            <p:cNvGrpSpPr/>
            <p:nvPr/>
          </p:nvGrpSpPr>
          <p:grpSpPr>
            <a:xfrm>
              <a:off x="4439067" y="3483938"/>
              <a:ext cx="1363605" cy="208341"/>
              <a:chOff x="0" y="0"/>
              <a:chExt cx="1363604" cy="208339"/>
            </a:xfrm>
          </p:grpSpPr>
          <p:sp>
            <p:nvSpPr>
              <p:cNvPr id="2506" name="Сквиркл"/>
              <p:cNvSpPr/>
              <p:nvPr/>
            </p:nvSpPr>
            <p:spPr>
              <a:xfrm>
                <a:off x="0" y="0"/>
                <a:ext cx="1363605"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07" name="Сквиркл"/>
              <p:cNvSpPr/>
              <p:nvPr/>
            </p:nvSpPr>
            <p:spPr>
              <a:xfrm>
                <a:off x="0" y="0"/>
                <a:ext cx="774568"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nvGrpSpPr>
            <p:cNvPr id="2511" name="Группа"/>
            <p:cNvGrpSpPr/>
            <p:nvPr/>
          </p:nvGrpSpPr>
          <p:grpSpPr>
            <a:xfrm>
              <a:off x="5247425" y="3962305"/>
              <a:ext cx="2631290" cy="208341"/>
              <a:chOff x="0" y="0"/>
              <a:chExt cx="2631289" cy="208339"/>
            </a:xfrm>
          </p:grpSpPr>
          <p:sp>
            <p:nvSpPr>
              <p:cNvPr id="2509" name="Сквиркл"/>
              <p:cNvSpPr/>
              <p:nvPr/>
            </p:nvSpPr>
            <p:spPr>
              <a:xfrm>
                <a:off x="0" y="0"/>
                <a:ext cx="2631290"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10" name="Сквиркл"/>
              <p:cNvSpPr/>
              <p:nvPr/>
            </p:nvSpPr>
            <p:spPr>
              <a:xfrm>
                <a:off x="0" y="0"/>
                <a:ext cx="481972"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grpSp>
      <p:sp>
        <p:nvSpPr>
          <p:cNvPr id="2513" name="Сквиркл"/>
          <p:cNvSpPr/>
          <p:nvPr/>
        </p:nvSpPr>
        <p:spPr>
          <a:xfrm>
            <a:off x="1599528" y="1468894"/>
            <a:ext cx="21184944" cy="2259223"/>
          </a:xfrm>
          <a:prstGeom prst="roundRect">
            <a:avLst>
              <a:gd name="adj" fmla="val 3658"/>
            </a:avLst>
          </a:prstGeom>
          <a:solidFill>
            <a:srgbClr val="FFFFFF"/>
          </a:solidFill>
          <a:ln w="12700">
            <a:miter lim="400000"/>
          </a:ln>
        </p:spPr>
        <p:txBody>
          <a:bodyPr lIns="0" tIns="0" rIns="0" bIns="0" anchor="ctr"/>
          <a:lstStyle/>
          <a:p>
            <a:endParaRPr/>
          </a:p>
        </p:txBody>
      </p:sp>
      <p:sp>
        <p:nvSpPr>
          <p:cNvPr id="2514" name="12,010"/>
          <p:cNvSpPr txBox="1"/>
          <p:nvPr/>
        </p:nvSpPr>
        <p:spPr>
          <a:xfrm>
            <a:off x="10955439" y="4924414"/>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500" b="1">
                <a:solidFill>
                  <a:srgbClr val="151B3D"/>
                </a:solidFill>
                <a:latin typeface="OpenSans-Bold"/>
                <a:ea typeface="OpenSans-Bold"/>
                <a:cs typeface="OpenSans-Bold"/>
                <a:sym typeface="OpenSans-Bold"/>
              </a:defRPr>
            </a:lvl1pPr>
          </a:lstStyle>
          <a:p>
            <a:r>
              <a:t>12,010</a:t>
            </a:r>
          </a:p>
        </p:txBody>
      </p:sp>
      <p:sp>
        <p:nvSpPr>
          <p:cNvPr id="2515" name="Рисунок 54"/>
          <p:cNvSpPr/>
          <p:nvPr/>
        </p:nvSpPr>
        <p:spPr>
          <a:xfrm>
            <a:off x="11973970" y="4281385"/>
            <a:ext cx="497545"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516" name="Рисунок 40"/>
          <p:cNvSpPr/>
          <p:nvPr/>
        </p:nvSpPr>
        <p:spPr>
          <a:xfrm>
            <a:off x="16176899" y="4281340"/>
            <a:ext cx="497544" cy="497636"/>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517" name="7,070"/>
          <p:cNvSpPr txBox="1"/>
          <p:nvPr/>
        </p:nvSpPr>
        <p:spPr>
          <a:xfrm>
            <a:off x="15158367" y="4924414"/>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500" b="1">
                <a:solidFill>
                  <a:srgbClr val="151B3D"/>
                </a:solidFill>
                <a:latin typeface="OpenSans-Bold"/>
                <a:ea typeface="OpenSans-Bold"/>
                <a:cs typeface="OpenSans-Bold"/>
                <a:sym typeface="OpenSans-Bold"/>
              </a:defRPr>
            </a:lvl1pPr>
          </a:lstStyle>
          <a:p>
            <a:r>
              <a:t>7,070</a:t>
            </a:r>
          </a:p>
        </p:txBody>
      </p:sp>
      <p:sp>
        <p:nvSpPr>
          <p:cNvPr id="2518" name="Линия"/>
          <p:cNvSpPr/>
          <p:nvPr/>
        </p:nvSpPr>
        <p:spPr>
          <a:xfrm flipV="1">
            <a:off x="14324205" y="4181856"/>
            <a:ext cx="1" cy="1687562"/>
          </a:xfrm>
          <a:prstGeom prst="line">
            <a:avLst/>
          </a:prstGeom>
          <a:ln w="25400">
            <a:solidFill>
              <a:srgbClr val="E6E5EF"/>
            </a:solidFill>
          </a:ln>
        </p:spPr>
        <p:txBody>
          <a:bodyPr lIns="45718" tIns="45718" rIns="45718" bIns="45718"/>
          <a:lstStyle/>
          <a:p>
            <a:endParaRPr/>
          </a:p>
        </p:txBody>
      </p:sp>
      <p:sp>
        <p:nvSpPr>
          <p:cNvPr id="2519" name="Рисунок 36"/>
          <p:cNvSpPr/>
          <p:nvPr/>
        </p:nvSpPr>
        <p:spPr>
          <a:xfrm>
            <a:off x="20426472" y="4281382"/>
            <a:ext cx="404255" cy="497551"/>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3"/>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520" name="5,890"/>
          <p:cNvSpPr txBox="1"/>
          <p:nvPr/>
        </p:nvSpPr>
        <p:spPr>
          <a:xfrm>
            <a:off x="19361295" y="4924414"/>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500" b="1">
                <a:solidFill>
                  <a:srgbClr val="151B3D"/>
                </a:solidFill>
                <a:latin typeface="OpenSans-Bold"/>
                <a:ea typeface="OpenSans-Bold"/>
                <a:cs typeface="OpenSans-Bold"/>
                <a:sym typeface="OpenSans-Bold"/>
              </a:defRPr>
            </a:lvl1pPr>
          </a:lstStyle>
          <a:p>
            <a:r>
              <a:t>5,890</a:t>
            </a:r>
          </a:p>
        </p:txBody>
      </p:sp>
      <p:sp>
        <p:nvSpPr>
          <p:cNvPr id="2521" name="Линия"/>
          <p:cNvSpPr/>
          <p:nvPr/>
        </p:nvSpPr>
        <p:spPr>
          <a:xfrm flipV="1">
            <a:off x="18527135" y="4181856"/>
            <a:ext cx="1" cy="1687562"/>
          </a:xfrm>
          <a:prstGeom prst="line">
            <a:avLst/>
          </a:prstGeom>
          <a:ln w="25400">
            <a:solidFill>
              <a:srgbClr val="E6E5EF"/>
            </a:solidFill>
          </a:ln>
        </p:spPr>
        <p:txBody>
          <a:bodyPr lIns="45718" tIns="45718" rIns="45718" bIns="45718"/>
          <a:lstStyle/>
          <a:p>
            <a:endParaRPr/>
          </a:p>
        </p:txBody>
      </p:sp>
      <p:sp>
        <p:nvSpPr>
          <p:cNvPr id="2522" name="15,750"/>
          <p:cNvSpPr txBox="1"/>
          <p:nvPr/>
        </p:nvSpPr>
        <p:spPr>
          <a:xfrm>
            <a:off x="2549581" y="4924414"/>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500" b="1">
                <a:solidFill>
                  <a:srgbClr val="151B3D"/>
                </a:solidFill>
                <a:latin typeface="OpenSans-Bold"/>
                <a:ea typeface="OpenSans-Bold"/>
                <a:cs typeface="OpenSans-Bold"/>
                <a:sym typeface="OpenSans-Bold"/>
              </a:defRPr>
            </a:lvl1pPr>
          </a:lstStyle>
          <a:p>
            <a:r>
              <a:t>15,750</a:t>
            </a:r>
          </a:p>
        </p:txBody>
      </p:sp>
      <p:sp>
        <p:nvSpPr>
          <p:cNvPr id="2523" name="3,010"/>
          <p:cNvSpPr txBox="1"/>
          <p:nvPr/>
        </p:nvSpPr>
        <p:spPr>
          <a:xfrm>
            <a:off x="6752510" y="4924414"/>
            <a:ext cx="2534608" cy="876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4500" b="1">
                <a:solidFill>
                  <a:srgbClr val="151B3D"/>
                </a:solidFill>
                <a:latin typeface="OpenSans-Bold"/>
                <a:ea typeface="OpenSans-Bold"/>
                <a:cs typeface="OpenSans-Bold"/>
                <a:sym typeface="OpenSans-Bold"/>
              </a:defRPr>
            </a:lvl1pPr>
          </a:lstStyle>
          <a:p>
            <a:r>
              <a:t>3,010</a:t>
            </a:r>
          </a:p>
        </p:txBody>
      </p:sp>
      <p:sp>
        <p:nvSpPr>
          <p:cNvPr id="2524" name="Линия"/>
          <p:cNvSpPr/>
          <p:nvPr/>
        </p:nvSpPr>
        <p:spPr>
          <a:xfrm flipV="1">
            <a:off x="5918348" y="4181856"/>
            <a:ext cx="1" cy="1687562"/>
          </a:xfrm>
          <a:prstGeom prst="line">
            <a:avLst/>
          </a:prstGeom>
          <a:ln w="25400">
            <a:solidFill>
              <a:srgbClr val="E6E5EF"/>
            </a:solidFill>
          </a:ln>
        </p:spPr>
        <p:txBody>
          <a:bodyPr lIns="45718" tIns="45718" rIns="45718" bIns="45718"/>
          <a:lstStyle/>
          <a:p>
            <a:endParaRPr/>
          </a:p>
        </p:txBody>
      </p:sp>
      <p:sp>
        <p:nvSpPr>
          <p:cNvPr id="2525" name="Линия"/>
          <p:cNvSpPr/>
          <p:nvPr/>
        </p:nvSpPr>
        <p:spPr>
          <a:xfrm flipV="1">
            <a:off x="10121277" y="4181856"/>
            <a:ext cx="1" cy="1687562"/>
          </a:xfrm>
          <a:prstGeom prst="line">
            <a:avLst/>
          </a:prstGeom>
          <a:ln w="25400">
            <a:solidFill>
              <a:srgbClr val="E6E5EF"/>
            </a:solidFill>
          </a:ln>
        </p:spPr>
        <p:txBody>
          <a:bodyPr lIns="45718" tIns="45718" rIns="45718" bIns="45718"/>
          <a:lstStyle/>
          <a:p>
            <a:endParaRPr/>
          </a:p>
        </p:txBody>
      </p:sp>
      <p:sp>
        <p:nvSpPr>
          <p:cNvPr id="2526" name="Рисунок 14"/>
          <p:cNvSpPr/>
          <p:nvPr/>
        </p:nvSpPr>
        <p:spPr>
          <a:xfrm>
            <a:off x="7801932" y="4198658"/>
            <a:ext cx="435764" cy="581019"/>
          </a:xfrm>
          <a:custGeom>
            <a:avLst/>
            <a:gdLst/>
            <a:ahLst/>
            <a:cxnLst>
              <a:cxn ang="0">
                <a:pos x="wd2" y="hd2"/>
              </a:cxn>
              <a:cxn ang="5400000">
                <a:pos x="wd2" y="hd2"/>
              </a:cxn>
              <a:cxn ang="10800000">
                <a:pos x="wd2" y="hd2"/>
              </a:cxn>
              <a:cxn ang="16200000">
                <a:pos x="wd2" y="hd2"/>
              </a:cxn>
            </a:cxnLst>
            <a:rect l="0" t="0" r="r" b="b"/>
            <a:pathLst>
              <a:path w="21600" h="21600" extrusionOk="0">
                <a:moveTo>
                  <a:pt x="20700" y="9450"/>
                </a:moveTo>
                <a:lnTo>
                  <a:pt x="18900" y="9450"/>
                </a:lnTo>
                <a:lnTo>
                  <a:pt x="18900" y="6075"/>
                </a:lnTo>
                <a:cubicBezTo>
                  <a:pt x="18900" y="2720"/>
                  <a:pt x="15274" y="0"/>
                  <a:pt x="10800" y="0"/>
                </a:cubicBezTo>
                <a:cubicBezTo>
                  <a:pt x="6326" y="0"/>
                  <a:pt x="2700" y="2720"/>
                  <a:pt x="2700" y="6075"/>
                </a:cubicBezTo>
                <a:lnTo>
                  <a:pt x="2700" y="9450"/>
                </a:lnTo>
                <a:lnTo>
                  <a:pt x="900" y="9450"/>
                </a:lnTo>
                <a:cubicBezTo>
                  <a:pt x="403" y="9450"/>
                  <a:pt x="0" y="9752"/>
                  <a:pt x="0" y="10125"/>
                </a:cubicBezTo>
                <a:lnTo>
                  <a:pt x="0" y="20925"/>
                </a:lnTo>
                <a:cubicBezTo>
                  <a:pt x="0" y="21298"/>
                  <a:pt x="403" y="21600"/>
                  <a:pt x="900" y="21600"/>
                </a:cubicBezTo>
                <a:lnTo>
                  <a:pt x="20700" y="21600"/>
                </a:lnTo>
                <a:cubicBezTo>
                  <a:pt x="21197" y="21600"/>
                  <a:pt x="21600" y="21298"/>
                  <a:pt x="21600" y="20925"/>
                </a:cubicBezTo>
                <a:lnTo>
                  <a:pt x="21600" y="10125"/>
                </a:lnTo>
                <a:cubicBezTo>
                  <a:pt x="21600" y="9752"/>
                  <a:pt x="21197" y="9450"/>
                  <a:pt x="20700" y="9450"/>
                </a:cubicBezTo>
                <a:close/>
                <a:moveTo>
                  <a:pt x="6300" y="6075"/>
                </a:moveTo>
                <a:cubicBezTo>
                  <a:pt x="6300" y="4211"/>
                  <a:pt x="8315" y="2700"/>
                  <a:pt x="10800" y="2700"/>
                </a:cubicBezTo>
                <a:cubicBezTo>
                  <a:pt x="13285" y="2700"/>
                  <a:pt x="15300" y="4211"/>
                  <a:pt x="15300" y="6075"/>
                </a:cubicBezTo>
                <a:lnTo>
                  <a:pt x="15300" y="9450"/>
                </a:lnTo>
                <a:lnTo>
                  <a:pt x="6300" y="9450"/>
                </a:lnTo>
                <a:close/>
                <a:moveTo>
                  <a:pt x="11700" y="16751"/>
                </a:moveTo>
                <a:lnTo>
                  <a:pt x="11700" y="18900"/>
                </a:lnTo>
                <a:lnTo>
                  <a:pt x="9900" y="18900"/>
                </a:lnTo>
                <a:lnTo>
                  <a:pt x="9900" y="16751"/>
                </a:lnTo>
                <a:cubicBezTo>
                  <a:pt x="8494" y="16378"/>
                  <a:pt x="7757" y="15221"/>
                  <a:pt x="8254" y="14167"/>
                </a:cubicBezTo>
                <a:cubicBezTo>
                  <a:pt x="8751" y="13112"/>
                  <a:pt x="10294" y="12560"/>
                  <a:pt x="11700" y="12932"/>
                </a:cubicBezTo>
                <a:cubicBezTo>
                  <a:pt x="13106" y="13305"/>
                  <a:pt x="13843" y="14462"/>
                  <a:pt x="13346" y="15517"/>
                </a:cubicBezTo>
                <a:cubicBezTo>
                  <a:pt x="13074" y="16093"/>
                  <a:pt x="12469" y="16547"/>
                  <a:pt x="11700" y="16751"/>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527" name="Рисунок 24"/>
          <p:cNvSpPr/>
          <p:nvPr/>
        </p:nvSpPr>
        <p:spPr>
          <a:xfrm>
            <a:off x="3537481" y="4233558"/>
            <a:ext cx="558808" cy="558801"/>
          </a:xfrm>
          <a:custGeom>
            <a:avLst/>
            <a:gdLst/>
            <a:ahLst/>
            <a:cxnLst>
              <a:cxn ang="0">
                <a:pos x="wd2" y="hd2"/>
              </a:cxn>
              <a:cxn ang="5400000">
                <a:pos x="wd2" y="hd2"/>
              </a:cxn>
              <a:cxn ang="10800000">
                <a:pos x="wd2" y="hd2"/>
              </a:cxn>
              <a:cxn ang="16200000">
                <a:pos x="wd2" y="hd2"/>
              </a:cxn>
            </a:cxnLst>
            <a:rect l="0" t="0" r="r" b="b"/>
            <a:pathLst>
              <a:path w="21343" h="21343" extrusionOk="0">
                <a:moveTo>
                  <a:pt x="20574" y="2621"/>
                </a:moveTo>
                <a:lnTo>
                  <a:pt x="18723" y="770"/>
                </a:lnTo>
                <a:cubicBezTo>
                  <a:pt x="17695" y="-256"/>
                  <a:pt x="16031" y="-256"/>
                  <a:pt x="15003" y="770"/>
                </a:cubicBezTo>
                <a:lnTo>
                  <a:pt x="12555" y="3219"/>
                </a:lnTo>
                <a:cubicBezTo>
                  <a:pt x="12273" y="2982"/>
                  <a:pt x="11852" y="3018"/>
                  <a:pt x="11615" y="3300"/>
                </a:cubicBezTo>
                <a:cubicBezTo>
                  <a:pt x="11406" y="3548"/>
                  <a:pt x="11406" y="3910"/>
                  <a:pt x="11615" y="4159"/>
                </a:cubicBezTo>
                <a:lnTo>
                  <a:pt x="196" y="15577"/>
                </a:lnTo>
                <a:cubicBezTo>
                  <a:pt x="70" y="15703"/>
                  <a:pt x="0" y="15873"/>
                  <a:pt x="0" y="16050"/>
                </a:cubicBezTo>
                <a:lnTo>
                  <a:pt x="0" y="20677"/>
                </a:lnTo>
                <a:cubicBezTo>
                  <a:pt x="0" y="21045"/>
                  <a:pt x="299" y="21344"/>
                  <a:pt x="667" y="21344"/>
                </a:cubicBezTo>
                <a:lnTo>
                  <a:pt x="5294" y="21344"/>
                </a:lnTo>
                <a:cubicBezTo>
                  <a:pt x="5471" y="21344"/>
                  <a:pt x="5641" y="21274"/>
                  <a:pt x="5766" y="21148"/>
                </a:cubicBezTo>
                <a:lnTo>
                  <a:pt x="17185" y="9729"/>
                </a:lnTo>
                <a:cubicBezTo>
                  <a:pt x="17467" y="9966"/>
                  <a:pt x="17888" y="9930"/>
                  <a:pt x="18125" y="9648"/>
                </a:cubicBezTo>
                <a:cubicBezTo>
                  <a:pt x="18334" y="9400"/>
                  <a:pt x="18334" y="9037"/>
                  <a:pt x="18125" y="8789"/>
                </a:cubicBezTo>
                <a:lnTo>
                  <a:pt x="20574" y="6341"/>
                </a:lnTo>
                <a:cubicBezTo>
                  <a:pt x="21600" y="5313"/>
                  <a:pt x="21600" y="3648"/>
                  <a:pt x="20574" y="2621"/>
                </a:cubicBezTo>
                <a:close/>
                <a:moveTo>
                  <a:pt x="5018" y="20010"/>
                </a:moveTo>
                <a:lnTo>
                  <a:pt x="2668" y="20010"/>
                </a:lnTo>
                <a:lnTo>
                  <a:pt x="1334" y="18676"/>
                </a:lnTo>
                <a:lnTo>
                  <a:pt x="1334" y="16326"/>
                </a:lnTo>
                <a:close/>
                <a:moveTo>
                  <a:pt x="19631" y="5397"/>
                </a:moveTo>
                <a:lnTo>
                  <a:pt x="17184" y="7845"/>
                </a:lnTo>
                <a:lnTo>
                  <a:pt x="13499" y="4160"/>
                </a:lnTo>
                <a:lnTo>
                  <a:pt x="15946" y="1713"/>
                </a:lnTo>
                <a:cubicBezTo>
                  <a:pt x="16453" y="1208"/>
                  <a:pt x="17273" y="1208"/>
                  <a:pt x="17780" y="1713"/>
                </a:cubicBezTo>
                <a:lnTo>
                  <a:pt x="19631" y="3564"/>
                </a:lnTo>
                <a:cubicBezTo>
                  <a:pt x="20136" y="4071"/>
                  <a:pt x="20136" y="4890"/>
                  <a:pt x="19631" y="5397"/>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2528" name="Lorem ipsum dolor sit amet, consectetur adipiscing elit, sed do eiusm voluptate velit esse cillum dolore eu occaecat in cupidatat non proident, sunt in culpa qui officia deserunt mollit c proident, sunt in culpa qui officia onsequ qui accusantium dolore"/>
          <p:cNvSpPr txBox="1"/>
          <p:nvPr/>
        </p:nvSpPr>
        <p:spPr>
          <a:xfrm>
            <a:off x="2275208" y="2305135"/>
            <a:ext cx="9037253"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7"/>
                </a:solidFill>
                <a:latin typeface="Open Sans"/>
                <a:ea typeface="Open Sans"/>
                <a:cs typeface="Open Sans"/>
                <a:sym typeface="Open Sans"/>
              </a:defRPr>
            </a:lvl1pPr>
          </a:lstStyle>
          <a:p>
            <a:r>
              <a:t>Lorem ipsum dolor sit amet, consectetur adipiscing elit, sed do eiusm voluptate velit esse cillum dolore eu occaecat in cupidatat non proident, sunt in culpa qui officia deserunt mollit c proident, sunt in culpa qui officia onsequ qui accusantium dolore</a:t>
            </a:r>
          </a:p>
        </p:txBody>
      </p:sp>
      <p:sp>
        <p:nvSpPr>
          <p:cNvPr id="2529" name="Subtitle text information"/>
          <p:cNvSpPr txBox="1"/>
          <p:nvPr/>
        </p:nvSpPr>
        <p:spPr>
          <a:xfrm>
            <a:off x="2280261" y="1889279"/>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aphicFrame>
        <p:nvGraphicFramePr>
          <p:cNvPr id="2530" name="2D‑кольцевая диаграмма"/>
          <p:cNvGraphicFramePr/>
          <p:nvPr>
            <p:extLst>
              <p:ext uri="{D42A27DB-BD31-4B8C-83A1-F6EECF244321}">
                <p14:modId xmlns:p14="http://schemas.microsoft.com/office/powerpoint/2010/main" val="3853102173"/>
              </p:ext>
            </p:extLst>
          </p:nvPr>
        </p:nvGraphicFramePr>
        <p:xfrm>
          <a:off x="12008187" y="1762742"/>
          <a:ext cx="1687561" cy="1687561"/>
        </p:xfrm>
        <a:graphic>
          <a:graphicData uri="http://schemas.openxmlformats.org/drawingml/2006/chart">
            <c:chart xmlns:c="http://schemas.openxmlformats.org/drawingml/2006/chart" xmlns:r="http://schemas.openxmlformats.org/officeDocument/2006/relationships" r:id="rId3"/>
          </a:graphicData>
        </a:graphic>
      </p:graphicFrame>
      <p:sp>
        <p:nvSpPr>
          <p:cNvPr id="2531" name="23%"/>
          <p:cNvSpPr txBox="1"/>
          <p:nvPr/>
        </p:nvSpPr>
        <p:spPr>
          <a:xfrm>
            <a:off x="12219474" y="2360096"/>
            <a:ext cx="1315788" cy="566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sz="2400" b="1">
                <a:solidFill>
                  <a:srgbClr val="151B3D"/>
                </a:solidFill>
                <a:latin typeface="OpenSans-Bold"/>
                <a:ea typeface="OpenSans-Bold"/>
                <a:cs typeface="OpenSans-Bold"/>
                <a:sym typeface="OpenSans-Bold"/>
              </a:defRPr>
            </a:lvl1pPr>
          </a:lstStyle>
          <a:p>
            <a:r>
              <a:rPr dirty="0"/>
              <a:t>23%</a:t>
            </a:r>
          </a:p>
        </p:txBody>
      </p:sp>
      <p:graphicFrame>
        <p:nvGraphicFramePr>
          <p:cNvPr id="2532" name="2D‑кольцевая диаграмма"/>
          <p:cNvGraphicFramePr/>
          <p:nvPr>
            <p:extLst>
              <p:ext uri="{D42A27DB-BD31-4B8C-83A1-F6EECF244321}">
                <p14:modId xmlns:p14="http://schemas.microsoft.com/office/powerpoint/2010/main" val="758771658"/>
              </p:ext>
            </p:extLst>
          </p:nvPr>
        </p:nvGraphicFramePr>
        <p:xfrm>
          <a:off x="14783697" y="1762742"/>
          <a:ext cx="1687562" cy="1687561"/>
        </p:xfrm>
        <a:graphic>
          <a:graphicData uri="http://schemas.openxmlformats.org/drawingml/2006/chart">
            <c:chart xmlns:c="http://schemas.openxmlformats.org/drawingml/2006/chart" xmlns:r="http://schemas.openxmlformats.org/officeDocument/2006/relationships" r:id="rId4"/>
          </a:graphicData>
        </a:graphic>
      </p:graphicFrame>
      <p:sp>
        <p:nvSpPr>
          <p:cNvPr id="2533" name="61%"/>
          <p:cNvSpPr txBox="1"/>
          <p:nvPr/>
        </p:nvSpPr>
        <p:spPr>
          <a:xfrm>
            <a:off x="14973062" y="2360096"/>
            <a:ext cx="1334232" cy="566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sz="2400" b="1">
                <a:solidFill>
                  <a:srgbClr val="151B3D"/>
                </a:solidFill>
                <a:latin typeface="OpenSans-Bold"/>
                <a:ea typeface="OpenSans-Bold"/>
                <a:cs typeface="OpenSans-Bold"/>
                <a:sym typeface="OpenSans-Bold"/>
              </a:defRPr>
            </a:lvl1pPr>
          </a:lstStyle>
          <a:p>
            <a:r>
              <a:t>61%</a:t>
            </a:r>
          </a:p>
        </p:txBody>
      </p:sp>
      <p:graphicFrame>
        <p:nvGraphicFramePr>
          <p:cNvPr id="2534" name="2D‑кольцевая диаграмма"/>
          <p:cNvGraphicFramePr/>
          <p:nvPr>
            <p:extLst>
              <p:ext uri="{D42A27DB-BD31-4B8C-83A1-F6EECF244321}">
                <p14:modId xmlns:p14="http://schemas.microsoft.com/office/powerpoint/2010/main" val="592745393"/>
              </p:ext>
            </p:extLst>
          </p:nvPr>
        </p:nvGraphicFramePr>
        <p:xfrm>
          <a:off x="17559207" y="1762742"/>
          <a:ext cx="1687562" cy="1687561"/>
        </p:xfrm>
        <a:graphic>
          <a:graphicData uri="http://schemas.openxmlformats.org/drawingml/2006/chart">
            <c:chart xmlns:c="http://schemas.openxmlformats.org/drawingml/2006/chart" xmlns:r="http://schemas.openxmlformats.org/officeDocument/2006/relationships" r:id="rId5"/>
          </a:graphicData>
        </a:graphic>
      </p:graphicFrame>
      <p:sp>
        <p:nvSpPr>
          <p:cNvPr id="2535" name="48%"/>
          <p:cNvSpPr txBox="1"/>
          <p:nvPr/>
        </p:nvSpPr>
        <p:spPr>
          <a:xfrm>
            <a:off x="17748570" y="2360096"/>
            <a:ext cx="1334234" cy="566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sz="2400" b="1">
                <a:solidFill>
                  <a:srgbClr val="151B3D"/>
                </a:solidFill>
                <a:latin typeface="OpenSans-Bold"/>
                <a:ea typeface="OpenSans-Bold"/>
                <a:cs typeface="OpenSans-Bold"/>
                <a:sym typeface="OpenSans-Bold"/>
              </a:defRPr>
            </a:lvl1pPr>
          </a:lstStyle>
          <a:p>
            <a:r>
              <a:t>48%</a:t>
            </a:r>
          </a:p>
        </p:txBody>
      </p:sp>
      <p:graphicFrame>
        <p:nvGraphicFramePr>
          <p:cNvPr id="2536" name="2D‑кольцевая диаграмма"/>
          <p:cNvGraphicFramePr/>
          <p:nvPr>
            <p:extLst>
              <p:ext uri="{D42A27DB-BD31-4B8C-83A1-F6EECF244321}">
                <p14:modId xmlns:p14="http://schemas.microsoft.com/office/powerpoint/2010/main" val="4266234931"/>
              </p:ext>
            </p:extLst>
          </p:nvPr>
        </p:nvGraphicFramePr>
        <p:xfrm>
          <a:off x="20334718" y="1762742"/>
          <a:ext cx="1687562" cy="1687561"/>
        </p:xfrm>
        <a:graphic>
          <a:graphicData uri="http://schemas.openxmlformats.org/drawingml/2006/chart">
            <c:chart xmlns:c="http://schemas.openxmlformats.org/drawingml/2006/chart" xmlns:r="http://schemas.openxmlformats.org/officeDocument/2006/relationships" r:id="rId6"/>
          </a:graphicData>
        </a:graphic>
      </p:graphicFrame>
      <p:sp>
        <p:nvSpPr>
          <p:cNvPr id="2537" name="73%"/>
          <p:cNvSpPr txBox="1"/>
          <p:nvPr/>
        </p:nvSpPr>
        <p:spPr>
          <a:xfrm>
            <a:off x="20524082" y="2371703"/>
            <a:ext cx="1334233" cy="566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sz="2400" b="1">
                <a:solidFill>
                  <a:srgbClr val="151B3D"/>
                </a:solidFill>
                <a:latin typeface="OpenSans-Bold"/>
                <a:ea typeface="OpenSans-Bold"/>
                <a:cs typeface="OpenSans-Bold"/>
                <a:sym typeface="OpenSans-Bold"/>
              </a:defRPr>
            </a:lvl1pPr>
          </a:lstStyle>
          <a:p>
            <a:r>
              <a:t>73%</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Номер слайда"/>
          <p:cNvSpPr txBox="1">
            <a:spLocks noGrp="1"/>
          </p:cNvSpPr>
          <p:nvPr>
            <p:ph type="sldNum" sz="quarter" idx="2"/>
          </p:nvPr>
        </p:nvSpPr>
        <p:spPr>
          <a:xfrm>
            <a:off x="482323" y="12308229"/>
            <a:ext cx="569938" cy="4826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a:defRPr>
                <a:solidFill>
                  <a:srgbClr val="4FADEA"/>
                </a:solidFill>
              </a:defRPr>
            </a:lvl1pPr>
          </a:lstStyle>
          <a:p>
            <a:fld id="{86CB4B4D-7CA3-9044-876B-883B54F8677D}" type="slidenum">
              <a:t>3</a:t>
            </a:fld>
            <a:endParaRPr/>
          </a:p>
        </p:txBody>
      </p:sp>
      <p:grpSp>
        <p:nvGrpSpPr>
          <p:cNvPr id="83" name="Группа"/>
          <p:cNvGrpSpPr/>
          <p:nvPr/>
        </p:nvGrpSpPr>
        <p:grpSpPr>
          <a:xfrm>
            <a:off x="3098800" y="1851521"/>
            <a:ext cx="9523050" cy="10012959"/>
            <a:chOff x="0" y="0"/>
            <a:chExt cx="9523049" cy="10012958"/>
          </a:xfrm>
        </p:grpSpPr>
        <p:sp>
          <p:nvSpPr>
            <p:cNvPr id="76" name="Сквиркл"/>
            <p:cNvSpPr/>
            <p:nvPr/>
          </p:nvSpPr>
          <p:spPr>
            <a:xfrm>
              <a:off x="0" y="0"/>
              <a:ext cx="9523049" cy="10012958"/>
            </a:xfrm>
            <a:prstGeom prst="roundRect">
              <a:avLst>
                <a:gd name="adj" fmla="val 1047"/>
              </a:avLst>
            </a:prstGeom>
            <a:solidFill>
              <a:schemeClr val="accent2"/>
            </a:solidFill>
            <a:ln w="12700" cap="flat">
              <a:noFill/>
              <a:miter lim="400000"/>
            </a:ln>
            <a:effectLst/>
          </p:spPr>
          <p:txBody>
            <a:bodyPr wrap="square" lIns="0" tIns="0" rIns="0" bIns="0" numCol="1" anchor="ctr">
              <a:noAutofit/>
            </a:bodyPr>
            <a:lstStyle/>
            <a:p>
              <a:endParaRPr/>
            </a:p>
          </p:txBody>
        </p:sp>
        <p:sp>
          <p:nvSpPr>
            <p:cNvPr id="77" name="Text Information"/>
            <p:cNvSpPr txBox="1"/>
            <p:nvPr/>
          </p:nvSpPr>
          <p:spPr>
            <a:xfrm>
              <a:off x="846667" y="1594941"/>
              <a:ext cx="7322245" cy="965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5000" b="1" cap="all">
                  <a:solidFill>
                    <a:srgbClr val="FFFFFF"/>
                  </a:solidFill>
                  <a:latin typeface="OpenSans-Bold"/>
                  <a:ea typeface="OpenSans-Bold"/>
                  <a:cs typeface="OpenSans-Bold"/>
                  <a:sym typeface="OpenSans-Bold"/>
                </a:defRPr>
              </a:lvl1pPr>
            </a:lstStyle>
            <a:p>
              <a:r>
                <a:t>Text Information</a:t>
              </a:r>
            </a:p>
          </p:txBody>
        </p:sp>
        <p:sp>
          <p:nvSpPr>
            <p:cNvPr id="78" name="Subtitle text"/>
            <p:cNvSpPr txBox="1"/>
            <p:nvPr/>
          </p:nvSpPr>
          <p:spPr>
            <a:xfrm>
              <a:off x="846667" y="949890"/>
              <a:ext cx="392519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1" cap="all" spc="520">
                  <a:solidFill>
                    <a:srgbClr val="29346E"/>
                  </a:solidFill>
                  <a:latin typeface="OpenSans-Bold"/>
                  <a:ea typeface="OpenSans-Bold"/>
                  <a:cs typeface="OpenSans-Bold"/>
                  <a:sym typeface="OpenSans-Bold"/>
                </a:defRPr>
              </a:lvl1pPr>
            </a:lstStyle>
            <a:p>
              <a:r>
                <a:rPr dirty="0">
                  <a:solidFill>
                    <a:schemeClr val="accent4"/>
                  </a:solidFill>
                </a:rPr>
                <a:t>Subtitle text</a:t>
              </a:r>
            </a:p>
          </p:txBody>
        </p:sp>
        <p:grpSp>
          <p:nvGrpSpPr>
            <p:cNvPr id="81" name="Группа"/>
            <p:cNvGrpSpPr/>
            <p:nvPr/>
          </p:nvGrpSpPr>
          <p:grpSpPr>
            <a:xfrm>
              <a:off x="854595" y="8211509"/>
              <a:ext cx="2515461" cy="819416"/>
              <a:chOff x="0" y="0"/>
              <a:chExt cx="2515460" cy="819414"/>
            </a:xfrm>
          </p:grpSpPr>
          <p:sp>
            <p:nvSpPr>
              <p:cNvPr id="79" name="Сквиркл"/>
              <p:cNvSpPr/>
              <p:nvPr/>
            </p:nvSpPr>
            <p:spPr>
              <a:xfrm>
                <a:off x="0" y="0"/>
                <a:ext cx="2515461" cy="819415"/>
              </a:xfrm>
              <a:prstGeom prst="roundRect">
                <a:avLst>
                  <a:gd name="adj" fmla="val 9380"/>
                </a:avLst>
              </a:prstGeom>
              <a:solidFill>
                <a:schemeClr val="accent3"/>
              </a:solidFill>
              <a:ln w="12700" cap="flat">
                <a:noFill/>
                <a:miter lim="400000"/>
              </a:ln>
              <a:effectLst/>
            </p:spPr>
            <p:txBody>
              <a:bodyPr wrap="square" lIns="0" tIns="0" rIns="0" bIns="0" numCol="1" anchor="ctr">
                <a:noAutofit/>
              </a:bodyPr>
              <a:lstStyle/>
              <a:p>
                <a:endParaRPr/>
              </a:p>
            </p:txBody>
          </p:sp>
          <p:sp>
            <p:nvSpPr>
              <p:cNvPr id="80" name="More info"/>
              <p:cNvSpPr/>
              <p:nvPr/>
            </p:nvSpPr>
            <p:spPr>
              <a:xfrm>
                <a:off x="28258" y="397007"/>
                <a:ext cx="2438571"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sp>
          <p:nvSpPr>
            <p:cNvPr id="82" name="Lorem ipsum dolor sit amet, consectetur adipiscing elit, sed do eiusmod tempor incididunt ut labore et dolore magna aliqua. Ut enim ad minim veniam, quis nostrud exercitation ullamco laboris nisi ut aliquip ex reprehenderit in voluptate velit esse cillum dolore eu fugiat nulla pariatur. Excepteur sint occaecat cupidatat non proident, sunt in culpa qui officia deserunt mollit doloremque laudantium, totam rem aperiam, eaque ipsa quae ab illo inventore veritatis et quasi architecto beatae voluptas sit aspernatur aut odit aut fugit, sed quia consequuntur magni dolores eos qui ratione"/>
            <p:cNvSpPr txBox="1"/>
            <p:nvPr/>
          </p:nvSpPr>
          <p:spPr>
            <a:xfrm>
              <a:off x="846667" y="2817845"/>
              <a:ext cx="7829715" cy="47117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FFFFFF"/>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reprehenderit in voluptate velit esse cillum dolore eu fugiat nulla pariatur. Excepteur sint occaecat cupidatat non proident, sunt in culpa qui officia deserunt mollit doloremque laudantium, totam rem aperiam, eaque ipsa quae ab illo inventore veritatis et quasi architecto beatae voluptas sit aspernatur aut odit aut fugit, sed quia consequuntur magni dolores eos qui ratione</a:t>
              </a:r>
            </a:p>
          </p:txBody>
        </p:sp>
      </p:grpSp>
      <p:grpSp>
        <p:nvGrpSpPr>
          <p:cNvPr id="92" name="Группа"/>
          <p:cNvGrpSpPr/>
          <p:nvPr/>
        </p:nvGrpSpPr>
        <p:grpSpPr>
          <a:xfrm>
            <a:off x="13335000" y="1851521"/>
            <a:ext cx="9523051" cy="10012960"/>
            <a:chOff x="0" y="0"/>
            <a:chExt cx="9523050" cy="10012959"/>
          </a:xfrm>
        </p:grpSpPr>
        <p:grpSp>
          <p:nvGrpSpPr>
            <p:cNvPr id="88" name="Группа"/>
            <p:cNvGrpSpPr/>
            <p:nvPr/>
          </p:nvGrpSpPr>
          <p:grpSpPr>
            <a:xfrm>
              <a:off x="0" y="0"/>
              <a:ext cx="9523050" cy="10012959"/>
              <a:chOff x="0" y="0"/>
              <a:chExt cx="9523049" cy="10012958"/>
            </a:xfrm>
          </p:grpSpPr>
          <p:sp>
            <p:nvSpPr>
              <p:cNvPr id="84" name="Сквиркл"/>
              <p:cNvSpPr/>
              <p:nvPr/>
            </p:nvSpPr>
            <p:spPr>
              <a:xfrm>
                <a:off x="0" y="0"/>
                <a:ext cx="9523049" cy="10012958"/>
              </a:xfrm>
              <a:prstGeom prst="roundRect">
                <a:avLst>
                  <a:gd name="adj" fmla="val 1047"/>
                </a:avLst>
              </a:prstGeom>
              <a:solidFill>
                <a:schemeClr val="accent3"/>
              </a:solidFill>
              <a:ln w="12700" cap="flat">
                <a:noFill/>
                <a:miter lim="400000"/>
              </a:ln>
              <a:effectLst/>
            </p:spPr>
            <p:txBody>
              <a:bodyPr wrap="square" lIns="0" tIns="0" rIns="0" bIns="0" numCol="1" anchor="ctr">
                <a:noAutofit/>
              </a:bodyPr>
              <a:lstStyle/>
              <a:p>
                <a:endParaRPr/>
              </a:p>
            </p:txBody>
          </p:sp>
          <p:sp>
            <p:nvSpPr>
              <p:cNvPr id="85" name="Text Information"/>
              <p:cNvSpPr txBox="1"/>
              <p:nvPr/>
            </p:nvSpPr>
            <p:spPr>
              <a:xfrm>
                <a:off x="846667" y="1594941"/>
                <a:ext cx="7322246" cy="965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5000" b="1" cap="all">
                    <a:solidFill>
                      <a:srgbClr val="FFFFFF"/>
                    </a:solidFill>
                    <a:latin typeface="OpenSans-Bold"/>
                    <a:ea typeface="OpenSans-Bold"/>
                    <a:cs typeface="OpenSans-Bold"/>
                    <a:sym typeface="OpenSans-Bold"/>
                  </a:defRPr>
                </a:lvl1pPr>
              </a:lstStyle>
              <a:p>
                <a:r>
                  <a:t>Text Information</a:t>
                </a:r>
              </a:p>
            </p:txBody>
          </p:sp>
          <p:sp>
            <p:nvSpPr>
              <p:cNvPr id="86" name="Subtitle text"/>
              <p:cNvSpPr txBox="1"/>
              <p:nvPr/>
            </p:nvSpPr>
            <p:spPr>
              <a:xfrm>
                <a:off x="846667" y="949890"/>
                <a:ext cx="392519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1" cap="all" spc="520">
                    <a:solidFill>
                      <a:srgbClr val="50ADEC"/>
                    </a:solidFill>
                    <a:latin typeface="OpenSans-Bold"/>
                    <a:ea typeface="OpenSans-Bold"/>
                    <a:cs typeface="OpenSans-Bold"/>
                    <a:sym typeface="OpenSans-Bold"/>
                  </a:defRPr>
                </a:lvl1pPr>
              </a:lstStyle>
              <a:p>
                <a:r>
                  <a:rPr dirty="0">
                    <a:solidFill>
                      <a:schemeClr val="accent1"/>
                    </a:solidFill>
                  </a:rPr>
                  <a:t>Subtitle text</a:t>
                </a:r>
              </a:p>
            </p:txBody>
          </p:sp>
          <p:sp>
            <p:nvSpPr>
              <p:cNvPr id="87" name="Lorem ipsum dolor sit amet, consectetur adipiscing elit, sed do eiusmod tempor incididunt ut labore et dolore magna aliqua. Ut enim ad minim veniam, quis nostrud exercitation ullamco laboris nisi ut aliquip ex reprehenderit in voluptate velit esse cillum dolore eu fugiat nulla pariatur. Excepteur sint occaecat cupidatat non proident, sunt in culpa qui officia deserunt mollit doloremque laudantium, totam rem aperiam, eaque ipsa quae ab illo inventore veritatis et quasi architecto beatae voluptas sit aspernatur aut odit aut fugit, sed quia consequuntur magni dolores eos qui ratione"/>
              <p:cNvSpPr txBox="1"/>
              <p:nvPr/>
            </p:nvSpPr>
            <p:spPr>
              <a:xfrm>
                <a:off x="846667" y="2817845"/>
                <a:ext cx="7829715" cy="47117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FFFFFF"/>
                    </a:solidFill>
                    <a:latin typeface="Open Sans"/>
                    <a:ea typeface="Open Sans"/>
                    <a:cs typeface="Open Sans"/>
                    <a:sym typeface="Open Sans"/>
                  </a:defRPr>
                </a:lvl1pPr>
              </a:lstStyle>
              <a:p>
                <a:r>
                  <a:t>Lorem ipsum dolor sit amet, consectetur adipiscing elit, sed do eiusmod tempor incididunt ut labore et dolore magna aliqua. Ut enim ad minim veniam, quis nostrud exercitation ullamco laboris nisi ut aliquip ex reprehenderit in voluptate velit esse cillum dolore eu fugiat nulla pariatur. Excepteur sint occaecat cupidatat non proident, sunt in culpa qui officia deserunt mollit doloremque laudantium, totam rem aperiam, eaque ipsa quae ab illo inventore veritatis et quasi architecto beatae voluptas sit aspernatur aut odit aut fugit, sed quia consequuntur magni dolores eos qui ratione</a:t>
                </a:r>
              </a:p>
            </p:txBody>
          </p:sp>
        </p:grpSp>
        <p:grpSp>
          <p:nvGrpSpPr>
            <p:cNvPr id="91" name="Группа"/>
            <p:cNvGrpSpPr/>
            <p:nvPr/>
          </p:nvGrpSpPr>
          <p:grpSpPr>
            <a:xfrm>
              <a:off x="901161" y="8211509"/>
              <a:ext cx="2515461" cy="819416"/>
              <a:chOff x="0" y="0"/>
              <a:chExt cx="2515460" cy="819414"/>
            </a:xfrm>
          </p:grpSpPr>
          <p:sp>
            <p:nvSpPr>
              <p:cNvPr id="89" name="Сквиркл"/>
              <p:cNvSpPr/>
              <p:nvPr/>
            </p:nvSpPr>
            <p:spPr>
              <a:xfrm>
                <a:off x="0" y="0"/>
                <a:ext cx="2515461" cy="819415"/>
              </a:xfrm>
              <a:prstGeom prst="roundRect">
                <a:avLst>
                  <a:gd name="adj" fmla="val 9380"/>
                </a:avLst>
              </a:prstGeom>
              <a:solidFill>
                <a:schemeClr val="accent1"/>
              </a:solidFill>
              <a:ln w="12700" cap="flat">
                <a:noFill/>
                <a:miter lim="400000"/>
              </a:ln>
              <a:effectLst/>
            </p:spPr>
            <p:txBody>
              <a:bodyPr wrap="square" lIns="0" tIns="0" rIns="0" bIns="0" numCol="1" anchor="ctr">
                <a:noAutofit/>
              </a:bodyPr>
              <a:lstStyle/>
              <a:p>
                <a:endParaRPr/>
              </a:p>
            </p:txBody>
          </p:sp>
          <p:sp>
            <p:nvSpPr>
              <p:cNvPr id="90" name="More info"/>
              <p:cNvSpPr/>
              <p:nvPr/>
            </p:nvSpPr>
            <p:spPr>
              <a:xfrm>
                <a:off x="28258" y="397007"/>
                <a:ext cx="2438571"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b="1" cap="all" spc="360">
                    <a:solidFill>
                      <a:srgbClr val="FFFFFF"/>
                    </a:solidFill>
                    <a:latin typeface="OpenSans-Bold"/>
                    <a:ea typeface="OpenSans-Bold"/>
                    <a:cs typeface="OpenSans-Bold"/>
                    <a:sym typeface="OpenSans-Bold"/>
                  </a:defRPr>
                </a:lvl1pPr>
              </a:lstStyle>
              <a:p>
                <a:r>
                  <a:t>More info</a:t>
                </a:r>
              </a:p>
            </p:txBody>
          </p:sp>
        </p:grpSp>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grpSp>
        <p:nvGrpSpPr>
          <p:cNvPr id="2555" name="Группа"/>
          <p:cNvGrpSpPr/>
          <p:nvPr/>
        </p:nvGrpSpPr>
        <p:grpSpPr>
          <a:xfrm>
            <a:off x="1593056" y="9951694"/>
            <a:ext cx="21194953" cy="2240454"/>
            <a:chOff x="0" y="0"/>
            <a:chExt cx="21194951" cy="2240452"/>
          </a:xfrm>
        </p:grpSpPr>
        <p:sp>
          <p:nvSpPr>
            <p:cNvPr id="2539" name="Сквиркл"/>
            <p:cNvSpPr/>
            <p:nvPr/>
          </p:nvSpPr>
          <p:spPr>
            <a:xfrm>
              <a:off x="0" y="3782"/>
              <a:ext cx="5169247" cy="2236671"/>
            </a:xfrm>
            <a:prstGeom prst="roundRect">
              <a:avLst>
                <a:gd name="adj" fmla="val 3695"/>
              </a:avLst>
            </a:prstGeom>
            <a:solidFill>
              <a:schemeClr val="accent1"/>
            </a:solidFill>
            <a:ln w="12700" cap="flat">
              <a:noFill/>
              <a:miter lim="400000"/>
            </a:ln>
            <a:effectLst/>
          </p:spPr>
          <p:txBody>
            <a:bodyPr wrap="square" lIns="0" tIns="0" rIns="0" bIns="0" numCol="1" anchor="ctr">
              <a:noAutofit/>
            </a:bodyPr>
            <a:lstStyle/>
            <a:p>
              <a:endParaRPr/>
            </a:p>
          </p:txBody>
        </p:sp>
        <p:sp>
          <p:nvSpPr>
            <p:cNvPr id="2540" name="Сквиркл"/>
            <p:cNvSpPr/>
            <p:nvPr/>
          </p:nvSpPr>
          <p:spPr>
            <a:xfrm>
              <a:off x="5341901" y="1891"/>
              <a:ext cx="5169247" cy="2236671"/>
            </a:xfrm>
            <a:prstGeom prst="roundRect">
              <a:avLst>
                <a:gd name="adj" fmla="val 3695"/>
              </a:avLst>
            </a:prstGeom>
            <a:solidFill>
              <a:schemeClr val="accent2"/>
            </a:solidFill>
            <a:ln w="12700" cap="flat">
              <a:noFill/>
              <a:miter lim="400000"/>
            </a:ln>
            <a:effectLst/>
          </p:spPr>
          <p:txBody>
            <a:bodyPr wrap="square" lIns="0" tIns="0" rIns="0" bIns="0" numCol="1" anchor="ctr">
              <a:noAutofit/>
            </a:bodyPr>
            <a:lstStyle/>
            <a:p>
              <a:endParaRPr/>
            </a:p>
          </p:txBody>
        </p:sp>
        <p:sp>
          <p:nvSpPr>
            <p:cNvPr id="2541" name="Сквиркл"/>
            <p:cNvSpPr/>
            <p:nvPr/>
          </p:nvSpPr>
          <p:spPr>
            <a:xfrm>
              <a:off x="10683802" y="1891"/>
              <a:ext cx="5169248" cy="2236671"/>
            </a:xfrm>
            <a:prstGeom prst="roundRect">
              <a:avLst>
                <a:gd name="adj" fmla="val 3695"/>
              </a:avLst>
            </a:prstGeom>
            <a:solidFill>
              <a:schemeClr val="accent3"/>
            </a:solidFill>
            <a:ln w="12700" cap="flat">
              <a:noFill/>
              <a:miter lim="400000"/>
            </a:ln>
            <a:effectLst/>
          </p:spPr>
          <p:txBody>
            <a:bodyPr wrap="square" lIns="0" tIns="0" rIns="0" bIns="0" numCol="1" anchor="ctr">
              <a:noAutofit/>
            </a:bodyPr>
            <a:lstStyle/>
            <a:p>
              <a:endParaRPr/>
            </a:p>
          </p:txBody>
        </p:sp>
        <p:sp>
          <p:nvSpPr>
            <p:cNvPr id="2542" name="Сквиркл"/>
            <p:cNvSpPr/>
            <p:nvPr/>
          </p:nvSpPr>
          <p:spPr>
            <a:xfrm>
              <a:off x="16025705" y="0"/>
              <a:ext cx="5169247" cy="2236670"/>
            </a:xfrm>
            <a:prstGeom prst="roundRect">
              <a:avLst>
                <a:gd name="adj" fmla="val 3695"/>
              </a:avLst>
            </a:prstGeom>
            <a:solidFill>
              <a:schemeClr val="accent2"/>
            </a:solidFill>
            <a:ln w="12700" cap="flat">
              <a:noFill/>
              <a:miter lim="400000"/>
            </a:ln>
            <a:effectLst/>
          </p:spPr>
          <p:txBody>
            <a:bodyPr wrap="square" lIns="0" tIns="0" rIns="0" bIns="0" numCol="1" anchor="ctr">
              <a:noAutofit/>
            </a:bodyPr>
            <a:lstStyle/>
            <a:p>
              <a:endParaRPr/>
            </a:p>
          </p:txBody>
        </p:sp>
        <p:sp>
          <p:nvSpPr>
            <p:cNvPr id="2543" name="Рисунок 40"/>
            <p:cNvSpPr/>
            <p:nvPr/>
          </p:nvSpPr>
          <p:spPr>
            <a:xfrm>
              <a:off x="16587820" y="854273"/>
              <a:ext cx="497544" cy="497635"/>
            </a:xfrm>
            <a:custGeom>
              <a:avLst/>
              <a:gdLst/>
              <a:ahLst/>
              <a:cxnLst>
                <a:cxn ang="0">
                  <a:pos x="wd2" y="hd2"/>
                </a:cxn>
                <a:cxn ang="5400000">
                  <a:pos x="wd2" y="hd2"/>
                </a:cxn>
                <a:cxn ang="10800000">
                  <a:pos x="wd2" y="hd2"/>
                </a:cxn>
                <a:cxn ang="16200000">
                  <a:pos x="wd2" y="hd2"/>
                </a:cxn>
              </a:cxnLst>
              <a:rect l="0" t="0" r="r" b="b"/>
              <a:pathLst>
                <a:path w="21600" h="21406" extrusionOk="0">
                  <a:moveTo>
                    <a:pt x="21069" y="11355"/>
                  </a:moveTo>
                  <a:cubicBezTo>
                    <a:pt x="21379" y="11288"/>
                    <a:pt x="21600" y="11016"/>
                    <a:pt x="21600" y="10701"/>
                  </a:cubicBezTo>
                  <a:lnTo>
                    <a:pt x="21600" y="4013"/>
                  </a:lnTo>
                  <a:cubicBezTo>
                    <a:pt x="21600" y="3644"/>
                    <a:pt x="21298" y="3344"/>
                    <a:pt x="20925" y="3344"/>
                  </a:cubicBezTo>
                  <a:lnTo>
                    <a:pt x="3928" y="3344"/>
                  </a:lnTo>
                  <a:lnTo>
                    <a:pt x="3361" y="535"/>
                  </a:lnTo>
                  <a:cubicBezTo>
                    <a:pt x="3297" y="224"/>
                    <a:pt x="3021" y="0"/>
                    <a:pt x="2700" y="0"/>
                  </a:cubicBezTo>
                  <a:lnTo>
                    <a:pt x="675" y="0"/>
                  </a:lnTo>
                  <a:cubicBezTo>
                    <a:pt x="302" y="0"/>
                    <a:pt x="0" y="299"/>
                    <a:pt x="0" y="669"/>
                  </a:cubicBezTo>
                  <a:cubicBezTo>
                    <a:pt x="0" y="1038"/>
                    <a:pt x="302" y="1338"/>
                    <a:pt x="675" y="1338"/>
                  </a:cubicBezTo>
                  <a:lnTo>
                    <a:pt x="2147" y="1338"/>
                  </a:lnTo>
                  <a:lnTo>
                    <a:pt x="4693" y="13951"/>
                  </a:lnTo>
                  <a:lnTo>
                    <a:pt x="2931" y="17442"/>
                  </a:lnTo>
                  <a:cubicBezTo>
                    <a:pt x="1840" y="17684"/>
                    <a:pt x="1154" y="18758"/>
                    <a:pt x="1399" y="19839"/>
                  </a:cubicBezTo>
                  <a:cubicBezTo>
                    <a:pt x="1644" y="20920"/>
                    <a:pt x="2727" y="21600"/>
                    <a:pt x="3818" y="21357"/>
                  </a:cubicBezTo>
                  <a:cubicBezTo>
                    <a:pt x="4744" y="21151"/>
                    <a:pt x="5402" y="20336"/>
                    <a:pt x="5400" y="19396"/>
                  </a:cubicBezTo>
                  <a:cubicBezTo>
                    <a:pt x="5398" y="19168"/>
                    <a:pt x="5356" y="18941"/>
                    <a:pt x="5276" y="18727"/>
                  </a:cubicBezTo>
                  <a:lnTo>
                    <a:pt x="17674" y="18727"/>
                  </a:lnTo>
                  <a:cubicBezTo>
                    <a:pt x="17594" y="18941"/>
                    <a:pt x="17552" y="19168"/>
                    <a:pt x="17550" y="19396"/>
                  </a:cubicBezTo>
                  <a:cubicBezTo>
                    <a:pt x="17550" y="20504"/>
                    <a:pt x="18456" y="21403"/>
                    <a:pt x="19575" y="21403"/>
                  </a:cubicBezTo>
                  <a:cubicBezTo>
                    <a:pt x="20693" y="21403"/>
                    <a:pt x="21600" y="20504"/>
                    <a:pt x="21600" y="19396"/>
                  </a:cubicBezTo>
                  <a:cubicBezTo>
                    <a:pt x="21600" y="18288"/>
                    <a:pt x="20693" y="17390"/>
                    <a:pt x="19575" y="17390"/>
                  </a:cubicBezTo>
                  <a:lnTo>
                    <a:pt x="4467" y="17390"/>
                  </a:lnTo>
                  <a:lnTo>
                    <a:pt x="5859" y="14631"/>
                  </a:lnTo>
                  <a:close/>
                  <a:moveTo>
                    <a:pt x="4050" y="19396"/>
                  </a:moveTo>
                  <a:cubicBezTo>
                    <a:pt x="4050" y="19765"/>
                    <a:pt x="3748" y="20065"/>
                    <a:pt x="3375" y="20065"/>
                  </a:cubicBezTo>
                  <a:cubicBezTo>
                    <a:pt x="3002" y="20065"/>
                    <a:pt x="2700" y="19765"/>
                    <a:pt x="2700" y="19396"/>
                  </a:cubicBezTo>
                  <a:cubicBezTo>
                    <a:pt x="2700" y="19027"/>
                    <a:pt x="3002" y="18727"/>
                    <a:pt x="3375" y="18727"/>
                  </a:cubicBezTo>
                  <a:cubicBezTo>
                    <a:pt x="3748" y="18727"/>
                    <a:pt x="4050" y="19027"/>
                    <a:pt x="4050" y="19396"/>
                  </a:cubicBezTo>
                  <a:close/>
                  <a:moveTo>
                    <a:pt x="19575" y="20065"/>
                  </a:moveTo>
                  <a:cubicBezTo>
                    <a:pt x="19202" y="20065"/>
                    <a:pt x="18900" y="19765"/>
                    <a:pt x="18900" y="19396"/>
                  </a:cubicBezTo>
                  <a:cubicBezTo>
                    <a:pt x="18900" y="19027"/>
                    <a:pt x="19202" y="18727"/>
                    <a:pt x="19575" y="18727"/>
                  </a:cubicBezTo>
                  <a:cubicBezTo>
                    <a:pt x="19948" y="18727"/>
                    <a:pt x="20250" y="19027"/>
                    <a:pt x="20250" y="19396"/>
                  </a:cubicBezTo>
                  <a:cubicBezTo>
                    <a:pt x="20250" y="19765"/>
                    <a:pt x="19948" y="20065"/>
                    <a:pt x="19575" y="20065"/>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544" name="12,010"/>
            <p:cNvSpPr txBox="1"/>
            <p:nvPr/>
          </p:nvSpPr>
          <p:spPr>
            <a:xfrm>
              <a:off x="1550486" y="274834"/>
              <a:ext cx="2534608"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FFFFFF"/>
                  </a:solidFill>
                  <a:latin typeface="OpenSans-Bold"/>
                  <a:ea typeface="OpenSans-Bold"/>
                  <a:cs typeface="OpenSans-Bold"/>
                  <a:sym typeface="OpenSans-Bold"/>
                </a:defRPr>
              </a:lvl1pPr>
            </a:lstStyle>
            <a:p>
              <a:r>
                <a:t>12,010</a:t>
              </a:r>
            </a:p>
          </p:txBody>
        </p:sp>
        <p:sp>
          <p:nvSpPr>
            <p:cNvPr id="2545" name="Рисунок 54"/>
            <p:cNvSpPr/>
            <p:nvPr/>
          </p:nvSpPr>
          <p:spPr>
            <a:xfrm>
              <a:off x="571188" y="854318"/>
              <a:ext cx="497545" cy="497545"/>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2546" name="Lorem ipsum dolor sit amet, consectetur adipiscing elit"/>
            <p:cNvSpPr txBox="1"/>
            <p:nvPr/>
          </p:nvSpPr>
          <p:spPr>
            <a:xfrm>
              <a:off x="1571617" y="1103002"/>
              <a:ext cx="3292800"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547" name="5,780"/>
            <p:cNvSpPr txBox="1"/>
            <p:nvPr/>
          </p:nvSpPr>
          <p:spPr>
            <a:xfrm>
              <a:off x="6883290" y="274834"/>
              <a:ext cx="2534608"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FFFFFF"/>
                  </a:solidFill>
                  <a:latin typeface="OpenSans-Bold"/>
                  <a:ea typeface="OpenSans-Bold"/>
                  <a:cs typeface="OpenSans-Bold"/>
                  <a:sym typeface="OpenSans-Bold"/>
                </a:defRPr>
              </a:lvl1pPr>
            </a:lstStyle>
            <a:p>
              <a:r>
                <a:t>5,780</a:t>
              </a:r>
            </a:p>
          </p:txBody>
        </p:sp>
        <p:sp>
          <p:nvSpPr>
            <p:cNvPr id="2548" name="Lorem ipsum dolor sit amet, consectetur adipiscing elit"/>
            <p:cNvSpPr txBox="1"/>
            <p:nvPr/>
          </p:nvSpPr>
          <p:spPr>
            <a:xfrm>
              <a:off x="6904421" y="1103002"/>
              <a:ext cx="329280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549" name="11,910"/>
            <p:cNvSpPr txBox="1"/>
            <p:nvPr/>
          </p:nvSpPr>
          <p:spPr>
            <a:xfrm>
              <a:off x="12216095" y="274834"/>
              <a:ext cx="2534608"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FFFFFF"/>
                  </a:solidFill>
                  <a:latin typeface="OpenSans-Bold"/>
                  <a:ea typeface="OpenSans-Bold"/>
                  <a:cs typeface="OpenSans-Bold"/>
                  <a:sym typeface="OpenSans-Bold"/>
                </a:defRPr>
              </a:lvl1pPr>
            </a:lstStyle>
            <a:p>
              <a:r>
                <a:t>11,910</a:t>
              </a:r>
            </a:p>
          </p:txBody>
        </p:sp>
        <p:sp>
          <p:nvSpPr>
            <p:cNvPr id="2550" name="Lorem ipsum dolor sit amet, consectetur adipiscing elit"/>
            <p:cNvSpPr txBox="1"/>
            <p:nvPr/>
          </p:nvSpPr>
          <p:spPr>
            <a:xfrm>
              <a:off x="12237225" y="1103002"/>
              <a:ext cx="329280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551" name="8,910"/>
            <p:cNvSpPr txBox="1"/>
            <p:nvPr/>
          </p:nvSpPr>
          <p:spPr>
            <a:xfrm>
              <a:off x="17548900" y="274834"/>
              <a:ext cx="2534609" cy="8763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500" b="1">
                  <a:solidFill>
                    <a:srgbClr val="FFFFFF"/>
                  </a:solidFill>
                  <a:latin typeface="OpenSans-Bold"/>
                  <a:ea typeface="OpenSans-Bold"/>
                  <a:cs typeface="OpenSans-Bold"/>
                  <a:sym typeface="OpenSans-Bold"/>
                </a:defRPr>
              </a:lvl1pPr>
            </a:lstStyle>
            <a:p>
              <a:r>
                <a:t>8,910</a:t>
              </a:r>
            </a:p>
          </p:txBody>
        </p:sp>
        <p:sp>
          <p:nvSpPr>
            <p:cNvPr id="2552" name="Lorem ipsum dolor sit amet, consectetur adipiscing elit"/>
            <p:cNvSpPr txBox="1"/>
            <p:nvPr/>
          </p:nvSpPr>
          <p:spPr>
            <a:xfrm>
              <a:off x="17570032" y="1103002"/>
              <a:ext cx="3292801"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FFFFFF"/>
                  </a:solidFill>
                  <a:latin typeface="Open Sans"/>
                  <a:ea typeface="Open Sans"/>
                  <a:cs typeface="Open Sans"/>
                  <a:sym typeface="Open Sans"/>
                </a:defRPr>
              </a:lvl1pPr>
            </a:lstStyle>
            <a:p>
              <a:r>
                <a:t>Lorem ipsum dolor sit amet, consectetur adipiscing elit</a:t>
              </a:r>
            </a:p>
          </p:txBody>
        </p:sp>
        <p:sp>
          <p:nvSpPr>
            <p:cNvPr id="2553" name="Рисунок 32"/>
            <p:cNvSpPr/>
            <p:nvPr/>
          </p:nvSpPr>
          <p:spPr>
            <a:xfrm>
              <a:off x="5940161" y="864250"/>
              <a:ext cx="477680" cy="477680"/>
            </a:xfrm>
            <a:custGeom>
              <a:avLst/>
              <a:gdLst/>
              <a:ahLst/>
              <a:cxnLst>
                <a:cxn ang="0">
                  <a:pos x="wd2" y="hd2"/>
                </a:cxn>
                <a:cxn ang="5400000">
                  <a:pos x="wd2" y="hd2"/>
                </a:cxn>
                <a:cxn ang="10800000">
                  <a:pos x="wd2" y="hd2"/>
                </a:cxn>
                <a:cxn ang="16200000">
                  <a:pos x="wd2" y="hd2"/>
                </a:cxn>
              </a:cxnLst>
              <a:rect l="0" t="0" r="r" b="b"/>
              <a:pathLst>
                <a:path w="21600" h="21600" extrusionOk="0">
                  <a:moveTo>
                    <a:pt x="21402" y="2898"/>
                  </a:moveTo>
                  <a:lnTo>
                    <a:pt x="18702" y="198"/>
                  </a:lnTo>
                  <a:cubicBezTo>
                    <a:pt x="18576" y="71"/>
                    <a:pt x="18404" y="0"/>
                    <a:pt x="18225" y="0"/>
                  </a:cubicBezTo>
                  <a:lnTo>
                    <a:pt x="1688" y="0"/>
                  </a:lnTo>
                  <a:cubicBezTo>
                    <a:pt x="756" y="0"/>
                    <a:pt x="0" y="756"/>
                    <a:pt x="0" y="1688"/>
                  </a:cubicBezTo>
                  <a:lnTo>
                    <a:pt x="0" y="19913"/>
                  </a:lnTo>
                  <a:cubicBezTo>
                    <a:pt x="0" y="20844"/>
                    <a:pt x="756" y="21600"/>
                    <a:pt x="1688" y="21600"/>
                  </a:cubicBezTo>
                  <a:lnTo>
                    <a:pt x="19913" y="21600"/>
                  </a:lnTo>
                  <a:cubicBezTo>
                    <a:pt x="20844" y="21600"/>
                    <a:pt x="21600" y="20844"/>
                    <a:pt x="21600" y="19913"/>
                  </a:cubicBezTo>
                  <a:lnTo>
                    <a:pt x="21600" y="3375"/>
                  </a:lnTo>
                  <a:cubicBezTo>
                    <a:pt x="21600" y="3196"/>
                    <a:pt x="21529" y="3024"/>
                    <a:pt x="21402" y="2898"/>
                  </a:cubicBezTo>
                  <a:close/>
                  <a:moveTo>
                    <a:pt x="14175" y="6075"/>
                  </a:moveTo>
                  <a:cubicBezTo>
                    <a:pt x="14175" y="6448"/>
                    <a:pt x="13873" y="6750"/>
                    <a:pt x="13500" y="6750"/>
                  </a:cubicBezTo>
                  <a:lnTo>
                    <a:pt x="6750" y="6750"/>
                  </a:lnTo>
                  <a:cubicBezTo>
                    <a:pt x="6377" y="6750"/>
                    <a:pt x="6075" y="6448"/>
                    <a:pt x="6075" y="6075"/>
                  </a:cubicBezTo>
                  <a:lnTo>
                    <a:pt x="6075" y="1350"/>
                  </a:lnTo>
                  <a:lnTo>
                    <a:pt x="10125" y="1350"/>
                  </a:lnTo>
                  <a:lnTo>
                    <a:pt x="10125" y="5400"/>
                  </a:lnTo>
                  <a:lnTo>
                    <a:pt x="12150" y="5400"/>
                  </a:lnTo>
                  <a:lnTo>
                    <a:pt x="12150" y="1350"/>
                  </a:lnTo>
                  <a:lnTo>
                    <a:pt x="14175" y="1350"/>
                  </a:lnTo>
                  <a:close/>
                  <a:moveTo>
                    <a:pt x="18225" y="20250"/>
                  </a:moveTo>
                  <a:lnTo>
                    <a:pt x="3375" y="20250"/>
                  </a:lnTo>
                  <a:lnTo>
                    <a:pt x="3375" y="12150"/>
                  </a:lnTo>
                  <a:cubicBezTo>
                    <a:pt x="3375" y="11404"/>
                    <a:pt x="3979" y="10800"/>
                    <a:pt x="4725" y="10800"/>
                  </a:cubicBezTo>
                  <a:lnTo>
                    <a:pt x="16875" y="10800"/>
                  </a:lnTo>
                  <a:cubicBezTo>
                    <a:pt x="17621" y="10800"/>
                    <a:pt x="18225" y="11404"/>
                    <a:pt x="18225" y="12150"/>
                  </a:cubicBezTo>
                  <a:close/>
                  <a:moveTo>
                    <a:pt x="14850" y="14850"/>
                  </a:moveTo>
                  <a:lnTo>
                    <a:pt x="6750" y="14850"/>
                  </a:lnTo>
                  <a:cubicBezTo>
                    <a:pt x="6377" y="14850"/>
                    <a:pt x="6075" y="14548"/>
                    <a:pt x="6075" y="14175"/>
                  </a:cubicBezTo>
                  <a:cubicBezTo>
                    <a:pt x="6075" y="13802"/>
                    <a:pt x="6377" y="13500"/>
                    <a:pt x="6750" y="13500"/>
                  </a:cubicBezTo>
                  <a:lnTo>
                    <a:pt x="14850" y="13500"/>
                  </a:lnTo>
                  <a:cubicBezTo>
                    <a:pt x="15223" y="13500"/>
                    <a:pt x="15525" y="13802"/>
                    <a:pt x="15525" y="14175"/>
                  </a:cubicBezTo>
                  <a:cubicBezTo>
                    <a:pt x="15525" y="14548"/>
                    <a:pt x="15223" y="14850"/>
                    <a:pt x="14850" y="14850"/>
                  </a:cubicBezTo>
                  <a:close/>
                  <a:moveTo>
                    <a:pt x="14850" y="18225"/>
                  </a:moveTo>
                  <a:lnTo>
                    <a:pt x="6750" y="18225"/>
                  </a:lnTo>
                  <a:cubicBezTo>
                    <a:pt x="6377" y="18225"/>
                    <a:pt x="6075" y="17923"/>
                    <a:pt x="6075" y="17550"/>
                  </a:cubicBezTo>
                  <a:cubicBezTo>
                    <a:pt x="6075" y="17177"/>
                    <a:pt x="6377" y="16875"/>
                    <a:pt x="6750" y="16875"/>
                  </a:cubicBezTo>
                  <a:lnTo>
                    <a:pt x="14850" y="16875"/>
                  </a:lnTo>
                  <a:cubicBezTo>
                    <a:pt x="15223" y="16875"/>
                    <a:pt x="15525" y="17177"/>
                    <a:pt x="15525" y="17550"/>
                  </a:cubicBezTo>
                  <a:cubicBezTo>
                    <a:pt x="15525" y="17923"/>
                    <a:pt x="15223" y="18225"/>
                    <a:pt x="14850" y="18225"/>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FFFFFF"/>
                  </a:solidFill>
                  <a:latin typeface="Calibri"/>
                  <a:ea typeface="Calibri"/>
                  <a:cs typeface="Calibri"/>
                  <a:sym typeface="Calibri"/>
                </a:defRPr>
              </a:pPr>
              <a:endParaRPr/>
            </a:p>
          </p:txBody>
        </p:sp>
        <p:sp>
          <p:nvSpPr>
            <p:cNvPr id="2554" name="Рисунок 56"/>
            <p:cNvSpPr/>
            <p:nvPr/>
          </p:nvSpPr>
          <p:spPr>
            <a:xfrm>
              <a:off x="11264111" y="864027"/>
              <a:ext cx="477437" cy="478127"/>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
        <p:nvSpPr>
          <p:cNvPr id="2556" name="Сквиркл"/>
          <p:cNvSpPr/>
          <p:nvPr/>
        </p:nvSpPr>
        <p:spPr>
          <a:xfrm>
            <a:off x="1593056" y="1461974"/>
            <a:ext cx="15854364" cy="8330254"/>
          </a:xfrm>
          <a:prstGeom prst="roundRect">
            <a:avLst>
              <a:gd name="adj" fmla="val 992"/>
            </a:avLst>
          </a:prstGeom>
          <a:solidFill>
            <a:srgbClr val="FFFFFF"/>
          </a:solidFill>
          <a:ln w="12700">
            <a:miter lim="400000"/>
          </a:ln>
        </p:spPr>
        <p:txBody>
          <a:bodyPr lIns="0" tIns="0" rIns="0" bIns="0" anchor="ctr"/>
          <a:lstStyle/>
          <a:p>
            <a:endParaRPr/>
          </a:p>
        </p:txBody>
      </p:sp>
      <p:graphicFrame>
        <p:nvGraphicFramePr>
          <p:cNvPr id="2557" name="Двухосная диаграмма"/>
          <p:cNvGraphicFramePr/>
          <p:nvPr>
            <p:extLst>
              <p:ext uri="{D42A27DB-BD31-4B8C-83A1-F6EECF244321}">
                <p14:modId xmlns:p14="http://schemas.microsoft.com/office/powerpoint/2010/main" val="2810880114"/>
              </p:ext>
            </p:extLst>
          </p:nvPr>
        </p:nvGraphicFramePr>
        <p:xfrm>
          <a:off x="2188719" y="2222025"/>
          <a:ext cx="14980912" cy="5582345"/>
        </p:xfrm>
        <a:graphic>
          <a:graphicData uri="http://schemas.openxmlformats.org/drawingml/2006/chart">
            <c:chart xmlns:c="http://schemas.openxmlformats.org/drawingml/2006/chart" xmlns:r="http://schemas.openxmlformats.org/officeDocument/2006/relationships" r:id="rId2"/>
          </a:graphicData>
        </a:graphic>
      </p:graphicFrame>
      <p:grpSp>
        <p:nvGrpSpPr>
          <p:cNvPr id="2562" name="Группа"/>
          <p:cNvGrpSpPr/>
          <p:nvPr/>
        </p:nvGrpSpPr>
        <p:grpSpPr>
          <a:xfrm>
            <a:off x="6589538" y="8591743"/>
            <a:ext cx="5861401" cy="406401"/>
            <a:chOff x="0" y="18661"/>
            <a:chExt cx="5861400" cy="406400"/>
          </a:xfrm>
        </p:grpSpPr>
        <p:sp>
          <p:nvSpPr>
            <p:cNvPr id="2558" name="Lorem ipsum       Dolor sit Adipiscing       Elit sed"/>
            <p:cNvSpPr txBox="1"/>
            <p:nvPr/>
          </p:nvSpPr>
          <p:spPr>
            <a:xfrm>
              <a:off x="0" y="18661"/>
              <a:ext cx="5861400"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1800">
                  <a:solidFill>
                    <a:srgbClr val="8D9097"/>
                  </a:solidFill>
                  <a:latin typeface="Open Sans"/>
                  <a:ea typeface="Open Sans"/>
                  <a:cs typeface="Open Sans"/>
                  <a:sym typeface="Open Sans"/>
                </a:defRPr>
              </a:lvl1pPr>
            </a:lstStyle>
            <a:p>
              <a:r>
                <a:rPr dirty="0"/>
                <a:t>Lorem ipsum       Dolor sit </a:t>
              </a:r>
              <a:r>
                <a:rPr dirty="0" err="1"/>
                <a:t>Adipiscing</a:t>
              </a:r>
              <a:r>
                <a:rPr dirty="0"/>
                <a:t>       </a:t>
              </a:r>
              <a:r>
                <a:rPr dirty="0" err="1"/>
                <a:t>Elit</a:t>
              </a:r>
              <a:r>
                <a:rPr dirty="0"/>
                <a:t> sed</a:t>
              </a:r>
            </a:p>
          </p:txBody>
        </p:sp>
        <p:sp>
          <p:nvSpPr>
            <p:cNvPr id="2559" name="Кружок"/>
            <p:cNvSpPr/>
            <p:nvPr/>
          </p:nvSpPr>
          <p:spPr>
            <a:xfrm>
              <a:off x="193403" y="134565"/>
              <a:ext cx="144377" cy="144376"/>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2560" name="Кружок"/>
            <p:cNvSpPr/>
            <p:nvPr/>
          </p:nvSpPr>
          <p:spPr>
            <a:xfrm>
              <a:off x="2022203" y="134565"/>
              <a:ext cx="144376" cy="144376"/>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2561" name="Кружок"/>
            <p:cNvSpPr/>
            <p:nvPr/>
          </p:nvSpPr>
          <p:spPr>
            <a:xfrm>
              <a:off x="4473303" y="134565"/>
              <a:ext cx="144377" cy="144376"/>
            </a:xfrm>
            <a:prstGeom prst="ellipse">
              <a:avLst/>
            </a:prstGeom>
            <a:solidFill>
              <a:schemeClr val="accent3"/>
            </a:solidFill>
            <a:ln w="12700" cap="flat">
              <a:noFill/>
              <a:miter lim="400000"/>
            </a:ln>
            <a:effectLst/>
          </p:spPr>
          <p:txBody>
            <a:bodyPr wrap="square" lIns="0" tIns="0" rIns="0" bIns="0" numCol="1" anchor="ctr">
              <a:noAutofit/>
            </a:bodyPr>
            <a:lstStyle/>
            <a:p>
              <a:endParaRPr dirty="0"/>
            </a:p>
          </p:txBody>
        </p:sp>
      </p:grpSp>
      <p:grpSp>
        <p:nvGrpSpPr>
          <p:cNvPr id="2565" name="Группа"/>
          <p:cNvGrpSpPr/>
          <p:nvPr/>
        </p:nvGrpSpPr>
        <p:grpSpPr>
          <a:xfrm>
            <a:off x="17614197" y="6330311"/>
            <a:ext cx="5169247" cy="3468134"/>
            <a:chOff x="0" y="0"/>
            <a:chExt cx="5169246" cy="3468133"/>
          </a:xfrm>
        </p:grpSpPr>
        <p:sp>
          <p:nvSpPr>
            <p:cNvPr id="2563" name="Сквиркл"/>
            <p:cNvSpPr/>
            <p:nvPr/>
          </p:nvSpPr>
          <p:spPr>
            <a:xfrm>
              <a:off x="0" y="0"/>
              <a:ext cx="5169247" cy="3468134"/>
            </a:xfrm>
            <a:prstGeom prst="roundRect">
              <a:avLst>
                <a:gd name="adj" fmla="val 2383"/>
              </a:avLst>
            </a:prstGeom>
            <a:solidFill>
              <a:srgbClr val="FFFFFF"/>
            </a:solidFill>
            <a:ln w="12700" cap="flat">
              <a:noFill/>
              <a:miter lim="400000"/>
            </a:ln>
            <a:effectLst/>
          </p:spPr>
          <p:txBody>
            <a:bodyPr wrap="square" lIns="0" tIns="0" rIns="0" bIns="0" numCol="1" anchor="ctr">
              <a:noAutofit/>
            </a:bodyPr>
            <a:lstStyle/>
            <a:p>
              <a:endParaRPr/>
            </a:p>
          </p:txBody>
        </p:sp>
        <p:graphicFrame>
          <p:nvGraphicFramePr>
            <p:cNvPr id="2564" name="2D‑линейная диаграмма"/>
            <p:cNvGraphicFramePr/>
            <p:nvPr>
              <p:extLst>
                <p:ext uri="{D42A27DB-BD31-4B8C-83A1-F6EECF244321}">
                  <p14:modId xmlns:p14="http://schemas.microsoft.com/office/powerpoint/2010/main" val="1671585879"/>
                </p:ext>
              </p:extLst>
            </p:nvPr>
          </p:nvGraphicFramePr>
          <p:xfrm>
            <a:off x="450818" y="406182"/>
            <a:ext cx="4274356" cy="2490393"/>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578" name="Группа"/>
          <p:cNvGrpSpPr/>
          <p:nvPr/>
        </p:nvGrpSpPr>
        <p:grpSpPr>
          <a:xfrm>
            <a:off x="17609725" y="1461974"/>
            <a:ext cx="5169248" cy="4689689"/>
            <a:chOff x="0" y="0"/>
            <a:chExt cx="5169247" cy="4689687"/>
          </a:xfrm>
        </p:grpSpPr>
        <p:sp>
          <p:nvSpPr>
            <p:cNvPr id="2566" name="Сквиркл"/>
            <p:cNvSpPr/>
            <p:nvPr/>
          </p:nvSpPr>
          <p:spPr>
            <a:xfrm>
              <a:off x="0" y="0"/>
              <a:ext cx="5169247" cy="4689687"/>
            </a:xfrm>
            <a:prstGeom prst="roundRect">
              <a:avLst>
                <a:gd name="adj" fmla="val 1762"/>
              </a:avLst>
            </a:prstGeom>
            <a:solidFill>
              <a:srgbClr val="FFFFFF"/>
            </a:solidFill>
            <a:ln w="12700" cap="flat">
              <a:noFill/>
              <a:miter lim="400000"/>
            </a:ln>
            <a:effectLst/>
          </p:spPr>
          <p:txBody>
            <a:bodyPr wrap="square" lIns="0" tIns="0" rIns="0" bIns="0" numCol="1" anchor="ctr">
              <a:noAutofit/>
            </a:bodyPr>
            <a:lstStyle/>
            <a:p>
              <a:endParaRPr/>
            </a:p>
          </p:txBody>
        </p:sp>
        <p:sp>
          <p:nvSpPr>
            <p:cNvPr id="2567" name="Сквиркл"/>
            <p:cNvSpPr/>
            <p:nvPr/>
          </p:nvSpPr>
          <p:spPr>
            <a:xfrm>
              <a:off x="544411" y="3873263"/>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68" name="Сквиркл"/>
            <p:cNvSpPr/>
            <p:nvPr/>
          </p:nvSpPr>
          <p:spPr>
            <a:xfrm>
              <a:off x="544411" y="3873263"/>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sp>
          <p:nvSpPr>
            <p:cNvPr id="2569" name="Skill #02"/>
            <p:cNvSpPr txBox="1"/>
            <p:nvPr/>
          </p:nvSpPr>
          <p:spPr>
            <a:xfrm>
              <a:off x="499631" y="3359738"/>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#02</a:t>
              </a:r>
            </a:p>
          </p:txBody>
        </p:sp>
        <p:sp>
          <p:nvSpPr>
            <p:cNvPr id="2570" name="21%"/>
            <p:cNvSpPr txBox="1"/>
            <p:nvPr/>
          </p:nvSpPr>
          <p:spPr>
            <a:xfrm>
              <a:off x="3689529" y="3359738"/>
              <a:ext cx="1039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21%</a:t>
              </a:r>
            </a:p>
          </p:txBody>
        </p:sp>
        <p:sp>
          <p:nvSpPr>
            <p:cNvPr id="2571" name="Сквиркл"/>
            <p:cNvSpPr/>
            <p:nvPr/>
          </p:nvSpPr>
          <p:spPr>
            <a:xfrm>
              <a:off x="544411" y="2898790"/>
              <a:ext cx="4134157"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2572" name="Сквиркл"/>
            <p:cNvSpPr/>
            <p:nvPr/>
          </p:nvSpPr>
          <p:spPr>
            <a:xfrm>
              <a:off x="544411" y="2898790"/>
              <a:ext cx="2540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sp>
          <p:nvSpPr>
            <p:cNvPr id="2573" name="Skill #01"/>
            <p:cNvSpPr txBox="1"/>
            <p:nvPr/>
          </p:nvSpPr>
          <p:spPr>
            <a:xfrm>
              <a:off x="499631" y="2385266"/>
              <a:ext cx="290770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#01</a:t>
              </a:r>
            </a:p>
          </p:txBody>
        </p:sp>
        <p:sp>
          <p:nvSpPr>
            <p:cNvPr id="2574" name="42%"/>
            <p:cNvSpPr txBox="1"/>
            <p:nvPr/>
          </p:nvSpPr>
          <p:spPr>
            <a:xfrm>
              <a:off x="3689529" y="2385266"/>
              <a:ext cx="1039023"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42%</a:t>
              </a:r>
            </a:p>
          </p:txBody>
        </p:sp>
        <p:sp>
          <p:nvSpPr>
            <p:cNvPr id="2575" name="Top Project #1"/>
            <p:cNvSpPr txBox="1"/>
            <p:nvPr/>
          </p:nvSpPr>
          <p:spPr>
            <a:xfrm>
              <a:off x="502581" y="428575"/>
              <a:ext cx="3070697"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2576" name="Lorem ipsum dolor sit amet, consecur adipiscing elit, sed do eiusm ut tempr"/>
            <p:cNvSpPr txBox="1"/>
            <p:nvPr/>
          </p:nvSpPr>
          <p:spPr>
            <a:xfrm>
              <a:off x="496885" y="1410241"/>
              <a:ext cx="4134157" cy="711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7"/>
                  </a:solidFill>
                  <a:latin typeface="Open Sans"/>
                  <a:ea typeface="Open Sans"/>
                  <a:cs typeface="Open Sans"/>
                  <a:sym typeface="Open Sans"/>
                </a:defRPr>
              </a:lvl1pPr>
            </a:lstStyle>
            <a:p>
              <a:r>
                <a:t>Lorem ipsum dolor sit amet, consecur adipiscing elit, sed do eiusm ut tempr</a:t>
              </a:r>
            </a:p>
          </p:txBody>
        </p:sp>
        <p:sp>
          <p:nvSpPr>
            <p:cNvPr id="2577" name="Subtitle text information"/>
            <p:cNvSpPr txBox="1"/>
            <p:nvPr/>
          </p:nvSpPr>
          <p:spPr>
            <a:xfrm>
              <a:off x="501939" y="994385"/>
              <a:ext cx="361410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0D8C6DEC-0FF7-5643-B330-242EE4C7216C}"/>
              </a:ext>
            </a:extLst>
          </p:cNvPr>
          <p:cNvGrpSpPr/>
          <p:nvPr/>
        </p:nvGrpSpPr>
        <p:grpSpPr>
          <a:xfrm>
            <a:off x="1520023" y="1480610"/>
            <a:ext cx="21343954" cy="10754780"/>
            <a:chOff x="1520023" y="1480610"/>
            <a:chExt cx="21343954" cy="10754780"/>
          </a:xfrm>
        </p:grpSpPr>
        <p:sp>
          <p:nvSpPr>
            <p:cNvPr id="94" name="Прямоугольник"/>
            <p:cNvSpPr/>
            <p:nvPr/>
          </p:nvSpPr>
          <p:spPr>
            <a:xfrm>
              <a:off x="6151976" y="1498648"/>
              <a:ext cx="16706128" cy="864000"/>
            </a:xfrm>
            <a:prstGeom prst="rect">
              <a:avLst/>
            </a:prstGeom>
            <a:solidFill>
              <a:schemeClr val="accent3"/>
            </a:solidFill>
            <a:ln w="12700">
              <a:miter lim="400000"/>
            </a:ln>
          </p:spPr>
          <p:txBody>
            <a:bodyPr lIns="0" tIns="0" rIns="0" bIns="0" anchor="ctr"/>
            <a:lstStyle/>
            <a:p>
              <a:endParaRPr/>
            </a:p>
          </p:txBody>
        </p:sp>
        <p:sp>
          <p:nvSpPr>
            <p:cNvPr id="95" name="Прямоугольник"/>
            <p:cNvSpPr/>
            <p:nvPr/>
          </p:nvSpPr>
          <p:spPr>
            <a:xfrm>
              <a:off x="1535929" y="1498648"/>
              <a:ext cx="4650487" cy="864000"/>
            </a:xfrm>
            <a:prstGeom prst="rect">
              <a:avLst/>
            </a:prstGeom>
            <a:solidFill>
              <a:schemeClr val="accent2"/>
            </a:solidFill>
            <a:ln w="12700">
              <a:miter lim="400000"/>
            </a:ln>
          </p:spPr>
          <p:txBody>
            <a:bodyPr lIns="0" tIns="0" rIns="0" bIns="0" anchor="ctr"/>
            <a:lstStyle/>
            <a:p>
              <a:endParaRPr/>
            </a:p>
          </p:txBody>
        </p:sp>
        <p:sp>
          <p:nvSpPr>
            <p:cNvPr id="96" name="Линия"/>
            <p:cNvSpPr/>
            <p:nvPr/>
          </p:nvSpPr>
          <p:spPr>
            <a:xfrm flipV="1">
              <a:off x="617950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97" name="Линия"/>
            <p:cNvSpPr/>
            <p:nvPr/>
          </p:nvSpPr>
          <p:spPr>
            <a:xfrm flipV="1">
              <a:off x="7372213"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98" name="Линия"/>
            <p:cNvSpPr/>
            <p:nvPr/>
          </p:nvSpPr>
          <p:spPr>
            <a:xfrm flipV="1">
              <a:off x="8564919"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99" name="Линия"/>
            <p:cNvSpPr/>
            <p:nvPr/>
          </p:nvSpPr>
          <p:spPr>
            <a:xfrm flipV="1">
              <a:off x="975762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0" name="Линия"/>
            <p:cNvSpPr/>
            <p:nvPr/>
          </p:nvSpPr>
          <p:spPr>
            <a:xfrm flipV="1">
              <a:off x="1092692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1" name="Линия"/>
            <p:cNvSpPr/>
            <p:nvPr/>
          </p:nvSpPr>
          <p:spPr>
            <a:xfrm flipV="1">
              <a:off x="1211962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2" name="Линия"/>
            <p:cNvSpPr/>
            <p:nvPr/>
          </p:nvSpPr>
          <p:spPr>
            <a:xfrm flipV="1">
              <a:off x="13312333"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3" name="Линия"/>
            <p:cNvSpPr/>
            <p:nvPr/>
          </p:nvSpPr>
          <p:spPr>
            <a:xfrm flipV="1">
              <a:off x="1450504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4" name="Линия"/>
            <p:cNvSpPr/>
            <p:nvPr/>
          </p:nvSpPr>
          <p:spPr>
            <a:xfrm flipV="1">
              <a:off x="15674334"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5" name="Линия"/>
            <p:cNvSpPr/>
            <p:nvPr/>
          </p:nvSpPr>
          <p:spPr>
            <a:xfrm flipV="1">
              <a:off x="1686704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6" name="Линия"/>
            <p:cNvSpPr/>
            <p:nvPr/>
          </p:nvSpPr>
          <p:spPr>
            <a:xfrm flipV="1">
              <a:off x="18059747"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7" name="Линия"/>
            <p:cNvSpPr/>
            <p:nvPr/>
          </p:nvSpPr>
          <p:spPr>
            <a:xfrm flipV="1">
              <a:off x="19252454"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8" name="Линия"/>
            <p:cNvSpPr/>
            <p:nvPr/>
          </p:nvSpPr>
          <p:spPr>
            <a:xfrm flipV="1">
              <a:off x="20447148"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109" name="Прямоугольник"/>
            <p:cNvSpPr/>
            <p:nvPr/>
          </p:nvSpPr>
          <p:spPr>
            <a:xfrm>
              <a:off x="1520023" y="1482433"/>
              <a:ext cx="21343954" cy="10751134"/>
            </a:xfrm>
            <a:prstGeom prst="rect">
              <a:avLst/>
            </a:prstGeom>
            <a:ln w="50800">
              <a:solidFill>
                <a:srgbClr val="E6E5EE"/>
              </a:solidFill>
            </a:ln>
          </p:spPr>
          <p:txBody>
            <a:bodyPr lIns="0" tIns="0" rIns="0" bIns="0" anchor="ctr"/>
            <a:lstStyle/>
            <a:p>
              <a:endParaRPr/>
            </a:p>
          </p:txBody>
        </p:sp>
        <p:sp>
          <p:nvSpPr>
            <p:cNvPr id="110" name="Линия"/>
            <p:cNvSpPr/>
            <p:nvPr/>
          </p:nvSpPr>
          <p:spPr>
            <a:xfrm>
              <a:off x="1535362" y="2361263"/>
              <a:ext cx="21313276" cy="1"/>
            </a:xfrm>
            <a:prstGeom prst="line">
              <a:avLst/>
            </a:prstGeom>
            <a:ln w="25400">
              <a:solidFill>
                <a:srgbClr val="E6E5EE"/>
              </a:solidFill>
              <a:miter lim="400000"/>
            </a:ln>
          </p:spPr>
          <p:txBody>
            <a:bodyPr lIns="45718" tIns="45718" rIns="45718" bIns="45718"/>
            <a:lstStyle/>
            <a:p>
              <a:endParaRPr/>
            </a:p>
          </p:txBody>
        </p:sp>
        <p:sp>
          <p:nvSpPr>
            <p:cNvPr id="111" name="Линия"/>
            <p:cNvSpPr/>
            <p:nvPr/>
          </p:nvSpPr>
          <p:spPr>
            <a:xfrm>
              <a:off x="1535362" y="3258651"/>
              <a:ext cx="21313276" cy="1"/>
            </a:xfrm>
            <a:prstGeom prst="line">
              <a:avLst/>
            </a:prstGeom>
            <a:ln w="25400">
              <a:solidFill>
                <a:srgbClr val="E6E5EE"/>
              </a:solidFill>
              <a:miter lim="400000"/>
            </a:ln>
          </p:spPr>
          <p:txBody>
            <a:bodyPr lIns="45718" tIns="45718" rIns="45718" bIns="45718"/>
            <a:lstStyle/>
            <a:p>
              <a:endParaRPr/>
            </a:p>
          </p:txBody>
        </p:sp>
        <p:sp>
          <p:nvSpPr>
            <p:cNvPr id="112" name="Линия"/>
            <p:cNvSpPr/>
            <p:nvPr/>
          </p:nvSpPr>
          <p:spPr>
            <a:xfrm>
              <a:off x="1535362" y="4156039"/>
              <a:ext cx="21313276" cy="1"/>
            </a:xfrm>
            <a:prstGeom prst="line">
              <a:avLst/>
            </a:prstGeom>
            <a:ln w="25400">
              <a:solidFill>
                <a:srgbClr val="E6E5EE"/>
              </a:solidFill>
              <a:miter lim="400000"/>
            </a:ln>
          </p:spPr>
          <p:txBody>
            <a:bodyPr lIns="45718" tIns="45718" rIns="45718" bIns="45718"/>
            <a:lstStyle/>
            <a:p>
              <a:endParaRPr/>
            </a:p>
          </p:txBody>
        </p:sp>
        <p:sp>
          <p:nvSpPr>
            <p:cNvPr id="113" name="Линия"/>
            <p:cNvSpPr/>
            <p:nvPr/>
          </p:nvSpPr>
          <p:spPr>
            <a:xfrm>
              <a:off x="1535362" y="5053427"/>
              <a:ext cx="21313276" cy="1"/>
            </a:xfrm>
            <a:prstGeom prst="line">
              <a:avLst/>
            </a:prstGeom>
            <a:ln w="25400">
              <a:solidFill>
                <a:srgbClr val="E6E5EE"/>
              </a:solidFill>
              <a:miter lim="400000"/>
            </a:ln>
          </p:spPr>
          <p:txBody>
            <a:bodyPr lIns="45718" tIns="45718" rIns="45718" bIns="45718"/>
            <a:lstStyle/>
            <a:p>
              <a:endParaRPr/>
            </a:p>
          </p:txBody>
        </p:sp>
        <p:sp>
          <p:nvSpPr>
            <p:cNvPr id="114" name="Линия"/>
            <p:cNvSpPr/>
            <p:nvPr/>
          </p:nvSpPr>
          <p:spPr>
            <a:xfrm>
              <a:off x="1535362" y="5950815"/>
              <a:ext cx="21313276" cy="1"/>
            </a:xfrm>
            <a:prstGeom prst="line">
              <a:avLst/>
            </a:prstGeom>
            <a:ln w="25400">
              <a:solidFill>
                <a:srgbClr val="E6E5EE"/>
              </a:solidFill>
              <a:miter lim="400000"/>
            </a:ln>
          </p:spPr>
          <p:txBody>
            <a:bodyPr lIns="45718" tIns="45718" rIns="45718" bIns="45718"/>
            <a:lstStyle/>
            <a:p>
              <a:endParaRPr/>
            </a:p>
          </p:txBody>
        </p:sp>
        <p:sp>
          <p:nvSpPr>
            <p:cNvPr id="115" name="Линия"/>
            <p:cNvSpPr/>
            <p:nvPr/>
          </p:nvSpPr>
          <p:spPr>
            <a:xfrm>
              <a:off x="1535362" y="6848202"/>
              <a:ext cx="21313276" cy="1"/>
            </a:xfrm>
            <a:prstGeom prst="line">
              <a:avLst/>
            </a:prstGeom>
            <a:ln w="25400">
              <a:solidFill>
                <a:srgbClr val="E6E5EE"/>
              </a:solidFill>
              <a:miter lim="400000"/>
            </a:ln>
          </p:spPr>
          <p:txBody>
            <a:bodyPr lIns="45718" tIns="45718" rIns="45718" bIns="45718"/>
            <a:lstStyle/>
            <a:p>
              <a:endParaRPr/>
            </a:p>
          </p:txBody>
        </p:sp>
        <p:sp>
          <p:nvSpPr>
            <p:cNvPr id="116" name="Линия"/>
            <p:cNvSpPr/>
            <p:nvPr/>
          </p:nvSpPr>
          <p:spPr>
            <a:xfrm>
              <a:off x="1535362" y="7745591"/>
              <a:ext cx="21313276" cy="1"/>
            </a:xfrm>
            <a:prstGeom prst="line">
              <a:avLst/>
            </a:prstGeom>
            <a:ln w="25400">
              <a:solidFill>
                <a:srgbClr val="E6E5EE"/>
              </a:solidFill>
              <a:miter lim="400000"/>
            </a:ln>
          </p:spPr>
          <p:txBody>
            <a:bodyPr lIns="45718" tIns="45718" rIns="45718" bIns="45718"/>
            <a:lstStyle/>
            <a:p>
              <a:endParaRPr/>
            </a:p>
          </p:txBody>
        </p:sp>
        <p:sp>
          <p:nvSpPr>
            <p:cNvPr id="117" name="Линия"/>
            <p:cNvSpPr/>
            <p:nvPr/>
          </p:nvSpPr>
          <p:spPr>
            <a:xfrm>
              <a:off x="1535362" y="8642979"/>
              <a:ext cx="21313276" cy="1"/>
            </a:xfrm>
            <a:prstGeom prst="line">
              <a:avLst/>
            </a:prstGeom>
            <a:ln w="25400">
              <a:solidFill>
                <a:srgbClr val="E6E5EE"/>
              </a:solidFill>
              <a:miter lim="400000"/>
            </a:ln>
          </p:spPr>
          <p:txBody>
            <a:bodyPr lIns="45718" tIns="45718" rIns="45718" bIns="45718"/>
            <a:lstStyle/>
            <a:p>
              <a:endParaRPr/>
            </a:p>
          </p:txBody>
        </p:sp>
        <p:sp>
          <p:nvSpPr>
            <p:cNvPr id="118" name="Линия"/>
            <p:cNvSpPr/>
            <p:nvPr/>
          </p:nvSpPr>
          <p:spPr>
            <a:xfrm>
              <a:off x="1535362" y="9540367"/>
              <a:ext cx="21313276" cy="1"/>
            </a:xfrm>
            <a:prstGeom prst="line">
              <a:avLst/>
            </a:prstGeom>
            <a:ln w="25400">
              <a:solidFill>
                <a:srgbClr val="E6E5EE"/>
              </a:solidFill>
              <a:miter lim="400000"/>
            </a:ln>
          </p:spPr>
          <p:txBody>
            <a:bodyPr lIns="45718" tIns="45718" rIns="45718" bIns="45718"/>
            <a:lstStyle/>
            <a:p>
              <a:endParaRPr/>
            </a:p>
          </p:txBody>
        </p:sp>
        <p:sp>
          <p:nvSpPr>
            <p:cNvPr id="119" name="Линия"/>
            <p:cNvSpPr/>
            <p:nvPr/>
          </p:nvSpPr>
          <p:spPr>
            <a:xfrm>
              <a:off x="1535362" y="10437755"/>
              <a:ext cx="21313276" cy="1"/>
            </a:xfrm>
            <a:prstGeom prst="line">
              <a:avLst/>
            </a:prstGeom>
            <a:ln w="25400">
              <a:solidFill>
                <a:srgbClr val="E6E5EE"/>
              </a:solidFill>
              <a:miter lim="400000"/>
            </a:ln>
          </p:spPr>
          <p:txBody>
            <a:bodyPr lIns="45718" tIns="45718" rIns="45718" bIns="45718"/>
            <a:lstStyle/>
            <a:p>
              <a:endParaRPr/>
            </a:p>
          </p:txBody>
        </p:sp>
        <p:sp>
          <p:nvSpPr>
            <p:cNvPr id="120" name="Линия"/>
            <p:cNvSpPr/>
            <p:nvPr/>
          </p:nvSpPr>
          <p:spPr>
            <a:xfrm>
              <a:off x="1535362" y="11335142"/>
              <a:ext cx="21313276" cy="1"/>
            </a:xfrm>
            <a:prstGeom prst="line">
              <a:avLst/>
            </a:prstGeom>
            <a:ln w="25400">
              <a:solidFill>
                <a:srgbClr val="E6E5EE"/>
              </a:solidFill>
              <a:miter lim="400000"/>
            </a:ln>
          </p:spPr>
          <p:txBody>
            <a:bodyPr lIns="45718" tIns="45718" rIns="45718" bIns="45718"/>
            <a:lstStyle/>
            <a:p>
              <a:endParaRPr/>
            </a:p>
          </p:txBody>
        </p:sp>
        <p:sp>
          <p:nvSpPr>
            <p:cNvPr id="121" name="JAN"/>
            <p:cNvSpPr txBox="1"/>
            <p:nvPr/>
          </p:nvSpPr>
          <p:spPr>
            <a:xfrm>
              <a:off x="6197208"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JAN</a:t>
              </a:r>
            </a:p>
          </p:txBody>
        </p:sp>
        <p:sp>
          <p:nvSpPr>
            <p:cNvPr id="122" name="FEB"/>
            <p:cNvSpPr txBox="1"/>
            <p:nvPr/>
          </p:nvSpPr>
          <p:spPr>
            <a:xfrm>
              <a:off x="7386693" y="1722989"/>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FEB</a:t>
              </a:r>
            </a:p>
          </p:txBody>
        </p:sp>
        <p:sp>
          <p:nvSpPr>
            <p:cNvPr id="123" name="MAR"/>
            <p:cNvSpPr txBox="1"/>
            <p:nvPr/>
          </p:nvSpPr>
          <p:spPr>
            <a:xfrm>
              <a:off x="8576178"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MAR</a:t>
              </a:r>
            </a:p>
          </p:txBody>
        </p:sp>
        <p:sp>
          <p:nvSpPr>
            <p:cNvPr id="124" name="APR"/>
            <p:cNvSpPr txBox="1"/>
            <p:nvPr/>
          </p:nvSpPr>
          <p:spPr>
            <a:xfrm>
              <a:off x="9765663"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APR</a:t>
              </a:r>
            </a:p>
          </p:txBody>
        </p:sp>
        <p:sp>
          <p:nvSpPr>
            <p:cNvPr id="125" name="MAY"/>
            <p:cNvSpPr txBox="1"/>
            <p:nvPr/>
          </p:nvSpPr>
          <p:spPr>
            <a:xfrm>
              <a:off x="10955148" y="1722989"/>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MAY</a:t>
              </a:r>
            </a:p>
          </p:txBody>
        </p:sp>
        <p:sp>
          <p:nvSpPr>
            <p:cNvPr id="126" name="JUN"/>
            <p:cNvSpPr txBox="1"/>
            <p:nvPr/>
          </p:nvSpPr>
          <p:spPr>
            <a:xfrm>
              <a:off x="12144633"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JUN</a:t>
              </a:r>
            </a:p>
          </p:txBody>
        </p:sp>
        <p:sp>
          <p:nvSpPr>
            <p:cNvPr id="127" name="JUL"/>
            <p:cNvSpPr txBox="1"/>
            <p:nvPr/>
          </p:nvSpPr>
          <p:spPr>
            <a:xfrm>
              <a:off x="13334119"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JUL</a:t>
              </a:r>
            </a:p>
          </p:txBody>
        </p:sp>
        <p:sp>
          <p:nvSpPr>
            <p:cNvPr id="128" name="AUG"/>
            <p:cNvSpPr txBox="1"/>
            <p:nvPr/>
          </p:nvSpPr>
          <p:spPr>
            <a:xfrm>
              <a:off x="14523603"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AUG</a:t>
              </a:r>
            </a:p>
          </p:txBody>
        </p:sp>
        <p:sp>
          <p:nvSpPr>
            <p:cNvPr id="129" name="SEP"/>
            <p:cNvSpPr txBox="1"/>
            <p:nvPr/>
          </p:nvSpPr>
          <p:spPr>
            <a:xfrm>
              <a:off x="15713088"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SEP</a:t>
              </a:r>
            </a:p>
          </p:txBody>
        </p:sp>
        <p:sp>
          <p:nvSpPr>
            <p:cNvPr id="130" name="OCT"/>
            <p:cNvSpPr txBox="1"/>
            <p:nvPr/>
          </p:nvSpPr>
          <p:spPr>
            <a:xfrm>
              <a:off x="16902574"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OCT</a:t>
              </a:r>
            </a:p>
          </p:txBody>
        </p:sp>
        <p:sp>
          <p:nvSpPr>
            <p:cNvPr id="131" name="NOV"/>
            <p:cNvSpPr txBox="1"/>
            <p:nvPr/>
          </p:nvSpPr>
          <p:spPr>
            <a:xfrm>
              <a:off x="18092058" y="17229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NOV</a:t>
              </a:r>
            </a:p>
          </p:txBody>
        </p:sp>
        <p:sp>
          <p:nvSpPr>
            <p:cNvPr id="132" name="DEC"/>
            <p:cNvSpPr txBox="1"/>
            <p:nvPr/>
          </p:nvSpPr>
          <p:spPr>
            <a:xfrm>
              <a:off x="19281544" y="1722989"/>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DEC</a:t>
              </a:r>
            </a:p>
          </p:txBody>
        </p:sp>
        <p:sp>
          <p:nvSpPr>
            <p:cNvPr id="133" name="Result"/>
            <p:cNvSpPr txBox="1"/>
            <p:nvPr/>
          </p:nvSpPr>
          <p:spPr>
            <a:xfrm>
              <a:off x="21063022" y="1726321"/>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Result</a:t>
              </a:r>
            </a:p>
          </p:txBody>
        </p:sp>
        <p:sp>
          <p:nvSpPr>
            <p:cNvPr id="134" name="SteP #1: Lorem ipsum dolor"/>
            <p:cNvSpPr txBox="1"/>
            <p:nvPr/>
          </p:nvSpPr>
          <p:spPr>
            <a:xfrm>
              <a:off x="1799932" y="2634258"/>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rPr dirty="0" err="1"/>
                <a:t>SteP</a:t>
              </a:r>
              <a:r>
                <a:rPr dirty="0"/>
                <a:t> #1: Lorem ipsum dolor</a:t>
              </a:r>
            </a:p>
          </p:txBody>
        </p:sp>
        <p:sp>
          <p:nvSpPr>
            <p:cNvPr id="135" name="SteP #2: Lorem ipsum dolor"/>
            <p:cNvSpPr txBox="1"/>
            <p:nvPr/>
          </p:nvSpPr>
          <p:spPr>
            <a:xfrm>
              <a:off x="1799932" y="3526772"/>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#2: Lorem ipsum dolor</a:t>
              </a:r>
            </a:p>
          </p:txBody>
        </p:sp>
        <p:sp>
          <p:nvSpPr>
            <p:cNvPr id="136" name="SteP #3: Lorem ipsum dolor"/>
            <p:cNvSpPr txBox="1"/>
            <p:nvPr/>
          </p:nvSpPr>
          <p:spPr>
            <a:xfrm>
              <a:off x="1799932" y="4419286"/>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#3: Lorem ipsum dolor</a:t>
              </a:r>
            </a:p>
          </p:txBody>
        </p:sp>
        <p:sp>
          <p:nvSpPr>
            <p:cNvPr id="137" name="SteP #4: Lorem ipsum dolor"/>
            <p:cNvSpPr txBox="1"/>
            <p:nvPr/>
          </p:nvSpPr>
          <p:spPr>
            <a:xfrm>
              <a:off x="1799932" y="5311800"/>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#4: Lorem ipsum dolor</a:t>
              </a:r>
            </a:p>
          </p:txBody>
        </p:sp>
        <p:sp>
          <p:nvSpPr>
            <p:cNvPr id="138" name="SteP #5: Lorem ipsum dolor"/>
            <p:cNvSpPr txBox="1"/>
            <p:nvPr/>
          </p:nvSpPr>
          <p:spPr>
            <a:xfrm>
              <a:off x="1799932" y="6204314"/>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#5: Lorem ipsum dolor</a:t>
              </a:r>
            </a:p>
          </p:txBody>
        </p:sp>
        <p:sp>
          <p:nvSpPr>
            <p:cNvPr id="139" name="SteP #6: Lorem ipsum dolor"/>
            <p:cNvSpPr txBox="1"/>
            <p:nvPr/>
          </p:nvSpPr>
          <p:spPr>
            <a:xfrm>
              <a:off x="1799932" y="7096828"/>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#6: Lorem ipsum dolor</a:t>
              </a:r>
            </a:p>
          </p:txBody>
        </p:sp>
        <p:sp>
          <p:nvSpPr>
            <p:cNvPr id="140" name="SteP #7: Lorem ipsum dolor"/>
            <p:cNvSpPr txBox="1"/>
            <p:nvPr/>
          </p:nvSpPr>
          <p:spPr>
            <a:xfrm>
              <a:off x="1799932" y="7989342"/>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#7: Lorem ipsum dolor</a:t>
              </a:r>
            </a:p>
          </p:txBody>
        </p:sp>
        <p:sp>
          <p:nvSpPr>
            <p:cNvPr id="141" name="SteP #8: Lorem ipsum dolor"/>
            <p:cNvSpPr txBox="1"/>
            <p:nvPr/>
          </p:nvSpPr>
          <p:spPr>
            <a:xfrm>
              <a:off x="1799932" y="8881856"/>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#8: Lorem ipsum dolor</a:t>
              </a:r>
            </a:p>
          </p:txBody>
        </p:sp>
        <p:sp>
          <p:nvSpPr>
            <p:cNvPr id="142" name="SteP #9: Lorem ipsum dolor"/>
            <p:cNvSpPr txBox="1"/>
            <p:nvPr/>
          </p:nvSpPr>
          <p:spPr>
            <a:xfrm>
              <a:off x="1799932" y="9774370"/>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#9: Lorem ipsum dolor</a:t>
              </a:r>
            </a:p>
          </p:txBody>
        </p:sp>
        <p:sp>
          <p:nvSpPr>
            <p:cNvPr id="143" name="SteP #10: Lorem ipsum dolor"/>
            <p:cNvSpPr txBox="1"/>
            <p:nvPr/>
          </p:nvSpPr>
          <p:spPr>
            <a:xfrm>
              <a:off x="1799932" y="10666884"/>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#10: Lorem ipsum dolor</a:t>
              </a:r>
            </a:p>
          </p:txBody>
        </p:sp>
        <p:sp>
          <p:nvSpPr>
            <p:cNvPr id="144" name="SteP #11: Lorem ipsum dolor"/>
            <p:cNvSpPr txBox="1"/>
            <p:nvPr/>
          </p:nvSpPr>
          <p:spPr>
            <a:xfrm>
              <a:off x="1799932" y="11559395"/>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#11: Lorem ipsum dolor</a:t>
              </a:r>
            </a:p>
          </p:txBody>
        </p:sp>
        <p:sp>
          <p:nvSpPr>
            <p:cNvPr id="145" name="$450.000"/>
            <p:cNvSpPr txBox="1"/>
            <p:nvPr/>
          </p:nvSpPr>
          <p:spPr>
            <a:xfrm>
              <a:off x="20888025" y="2634258"/>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rPr dirty="0"/>
                <a:t>$450.000</a:t>
              </a:r>
            </a:p>
          </p:txBody>
        </p:sp>
        <p:sp>
          <p:nvSpPr>
            <p:cNvPr id="146" name="$70.000"/>
            <p:cNvSpPr txBox="1"/>
            <p:nvPr/>
          </p:nvSpPr>
          <p:spPr>
            <a:xfrm>
              <a:off x="20888025" y="3526872"/>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$70.000</a:t>
              </a:r>
            </a:p>
          </p:txBody>
        </p:sp>
        <p:sp>
          <p:nvSpPr>
            <p:cNvPr id="147" name="$843.000"/>
            <p:cNvSpPr txBox="1"/>
            <p:nvPr/>
          </p:nvSpPr>
          <p:spPr>
            <a:xfrm>
              <a:off x="20888025" y="4419486"/>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$843.000</a:t>
              </a:r>
            </a:p>
          </p:txBody>
        </p:sp>
        <p:sp>
          <p:nvSpPr>
            <p:cNvPr id="148" name="$548.000"/>
            <p:cNvSpPr txBox="1"/>
            <p:nvPr/>
          </p:nvSpPr>
          <p:spPr>
            <a:xfrm>
              <a:off x="20888025" y="5312100"/>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$548.000</a:t>
              </a:r>
            </a:p>
          </p:txBody>
        </p:sp>
        <p:sp>
          <p:nvSpPr>
            <p:cNvPr id="149" name="$905.000"/>
            <p:cNvSpPr txBox="1"/>
            <p:nvPr/>
          </p:nvSpPr>
          <p:spPr>
            <a:xfrm>
              <a:off x="20888025" y="6204714"/>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$905.000</a:t>
              </a:r>
            </a:p>
          </p:txBody>
        </p:sp>
        <p:sp>
          <p:nvSpPr>
            <p:cNvPr id="150" name="$45.000"/>
            <p:cNvSpPr txBox="1"/>
            <p:nvPr/>
          </p:nvSpPr>
          <p:spPr>
            <a:xfrm>
              <a:off x="20888025" y="7097328"/>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$45.000</a:t>
              </a:r>
            </a:p>
          </p:txBody>
        </p:sp>
        <p:sp>
          <p:nvSpPr>
            <p:cNvPr id="151" name="$37.000"/>
            <p:cNvSpPr txBox="1"/>
            <p:nvPr/>
          </p:nvSpPr>
          <p:spPr>
            <a:xfrm>
              <a:off x="20888025" y="7989942"/>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$37.000</a:t>
              </a:r>
            </a:p>
          </p:txBody>
        </p:sp>
        <p:sp>
          <p:nvSpPr>
            <p:cNvPr id="152" name="$29.000"/>
            <p:cNvSpPr txBox="1"/>
            <p:nvPr/>
          </p:nvSpPr>
          <p:spPr>
            <a:xfrm>
              <a:off x="20888025" y="8882556"/>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$29.000</a:t>
              </a:r>
            </a:p>
          </p:txBody>
        </p:sp>
        <p:sp>
          <p:nvSpPr>
            <p:cNvPr id="153" name="$560.000"/>
            <p:cNvSpPr txBox="1"/>
            <p:nvPr/>
          </p:nvSpPr>
          <p:spPr>
            <a:xfrm>
              <a:off x="20888025" y="9775170"/>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$560.000</a:t>
              </a:r>
            </a:p>
          </p:txBody>
        </p:sp>
        <p:sp>
          <p:nvSpPr>
            <p:cNvPr id="154" name="$690.000"/>
            <p:cNvSpPr txBox="1"/>
            <p:nvPr/>
          </p:nvSpPr>
          <p:spPr>
            <a:xfrm>
              <a:off x="20888025" y="10667784"/>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$690.000</a:t>
              </a:r>
            </a:p>
          </p:txBody>
        </p:sp>
        <p:sp>
          <p:nvSpPr>
            <p:cNvPr id="155" name="$334.000"/>
            <p:cNvSpPr txBox="1"/>
            <p:nvPr/>
          </p:nvSpPr>
          <p:spPr>
            <a:xfrm>
              <a:off x="20888025" y="11560398"/>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$334.000</a:t>
              </a:r>
            </a:p>
          </p:txBody>
        </p:sp>
        <p:sp>
          <p:nvSpPr>
            <p:cNvPr id="156" name="Сквиркл"/>
            <p:cNvSpPr/>
            <p:nvPr/>
          </p:nvSpPr>
          <p:spPr>
            <a:xfrm>
              <a:off x="6436601" y="2558224"/>
              <a:ext cx="11168167"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57" name="Сквиркл"/>
            <p:cNvSpPr/>
            <p:nvPr/>
          </p:nvSpPr>
          <p:spPr>
            <a:xfrm>
              <a:off x="6436601" y="2558224"/>
              <a:ext cx="10611351"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58" name="98%"/>
            <p:cNvSpPr txBox="1"/>
            <p:nvPr/>
          </p:nvSpPr>
          <p:spPr>
            <a:xfrm>
              <a:off x="6594821" y="2638744"/>
              <a:ext cx="815387"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98%</a:t>
              </a:r>
            </a:p>
          </p:txBody>
        </p:sp>
        <p:sp>
          <p:nvSpPr>
            <p:cNvPr id="159" name="Lorem Ipsum Dolor"/>
            <p:cNvSpPr txBox="1"/>
            <p:nvPr/>
          </p:nvSpPr>
          <p:spPr>
            <a:xfrm>
              <a:off x="13554741" y="2638744"/>
              <a:ext cx="3932081"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161" name="Сквиркл"/>
            <p:cNvSpPr/>
            <p:nvPr/>
          </p:nvSpPr>
          <p:spPr>
            <a:xfrm>
              <a:off x="8920957" y="3464025"/>
              <a:ext cx="1116816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62" name="Сквиркл"/>
            <p:cNvSpPr/>
            <p:nvPr/>
          </p:nvSpPr>
          <p:spPr>
            <a:xfrm>
              <a:off x="8920957" y="3464025"/>
              <a:ext cx="767573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63" name="67%"/>
            <p:cNvSpPr txBox="1"/>
            <p:nvPr/>
          </p:nvSpPr>
          <p:spPr>
            <a:xfrm>
              <a:off x="9079177" y="3525884"/>
              <a:ext cx="815387"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67%</a:t>
              </a:r>
            </a:p>
          </p:txBody>
        </p:sp>
        <p:sp>
          <p:nvSpPr>
            <p:cNvPr id="164" name="Lorem Ipsum Dolor"/>
            <p:cNvSpPr txBox="1"/>
            <p:nvPr/>
          </p:nvSpPr>
          <p:spPr>
            <a:xfrm>
              <a:off x="16039097" y="3525884"/>
              <a:ext cx="3932082"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166" name="Сквиркл"/>
            <p:cNvSpPr/>
            <p:nvPr/>
          </p:nvSpPr>
          <p:spPr>
            <a:xfrm>
              <a:off x="9847477" y="4357039"/>
              <a:ext cx="7757292"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67" name="Сквиркл"/>
            <p:cNvSpPr/>
            <p:nvPr/>
          </p:nvSpPr>
          <p:spPr>
            <a:xfrm>
              <a:off x="9847477" y="4357039"/>
              <a:ext cx="3855084"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68" name="41%"/>
            <p:cNvSpPr/>
            <p:nvPr/>
          </p:nvSpPr>
          <p:spPr>
            <a:xfrm>
              <a:off x="10005697" y="4450811"/>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41%</a:t>
              </a:r>
            </a:p>
          </p:txBody>
        </p:sp>
        <p:sp>
          <p:nvSpPr>
            <p:cNvPr id="169" name="Lorem Ipsum Dolor"/>
            <p:cNvSpPr/>
            <p:nvPr/>
          </p:nvSpPr>
          <p:spPr>
            <a:xfrm>
              <a:off x="13612817" y="4450811"/>
              <a:ext cx="3932082"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a:solidFill>
                    <a:schemeClr val="bg2"/>
                  </a:solidFill>
                </a:rPr>
                <a:t>Lorem Ipsum Dolor</a:t>
              </a:r>
            </a:p>
          </p:txBody>
        </p:sp>
        <p:sp>
          <p:nvSpPr>
            <p:cNvPr id="171" name="Сквиркл"/>
            <p:cNvSpPr/>
            <p:nvPr/>
          </p:nvSpPr>
          <p:spPr>
            <a:xfrm>
              <a:off x="8781850" y="5250140"/>
              <a:ext cx="768783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72" name="Сквиркл"/>
            <p:cNvSpPr/>
            <p:nvPr/>
          </p:nvSpPr>
          <p:spPr>
            <a:xfrm>
              <a:off x="8781850" y="5250140"/>
              <a:ext cx="656706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73" name="82%"/>
            <p:cNvSpPr/>
            <p:nvPr/>
          </p:nvSpPr>
          <p:spPr>
            <a:xfrm>
              <a:off x="8940070" y="5325251"/>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82%</a:t>
              </a:r>
            </a:p>
          </p:txBody>
        </p:sp>
        <p:sp>
          <p:nvSpPr>
            <p:cNvPr id="174" name="Lorem Ipsum Dolor"/>
            <p:cNvSpPr/>
            <p:nvPr/>
          </p:nvSpPr>
          <p:spPr>
            <a:xfrm>
              <a:off x="12445589" y="5325251"/>
              <a:ext cx="3932082"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a:solidFill>
                    <a:schemeClr val="bg2"/>
                  </a:solidFill>
                </a:rPr>
                <a:t>Lorem Ipsum Dolor</a:t>
              </a:r>
            </a:p>
          </p:txBody>
        </p:sp>
        <p:sp>
          <p:nvSpPr>
            <p:cNvPr id="176" name="Сквиркл"/>
            <p:cNvSpPr/>
            <p:nvPr/>
          </p:nvSpPr>
          <p:spPr>
            <a:xfrm>
              <a:off x="7821672" y="6167448"/>
              <a:ext cx="9982107"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77" name="Сквиркл"/>
            <p:cNvSpPr/>
            <p:nvPr/>
          </p:nvSpPr>
          <p:spPr>
            <a:xfrm>
              <a:off x="7821672" y="6167448"/>
              <a:ext cx="9788365"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78" name="91%"/>
            <p:cNvSpPr/>
            <p:nvPr/>
          </p:nvSpPr>
          <p:spPr>
            <a:xfrm>
              <a:off x="7979892" y="6242559"/>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91%</a:t>
              </a:r>
            </a:p>
          </p:txBody>
        </p:sp>
        <p:sp>
          <p:nvSpPr>
            <p:cNvPr id="179" name="Lorem Ipsum Dolor"/>
            <p:cNvSpPr/>
            <p:nvPr/>
          </p:nvSpPr>
          <p:spPr>
            <a:xfrm>
              <a:off x="13635945" y="6242559"/>
              <a:ext cx="3932083"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FFFFFF"/>
                  </a:solidFill>
                  <a:latin typeface="OpenSans-Bold"/>
                  <a:ea typeface="OpenSans-Bold"/>
                  <a:cs typeface="OpenSans-Bold"/>
                  <a:sym typeface="OpenSans-Bold"/>
                </a:defRPr>
              </a:lvl1pPr>
            </a:lstStyle>
            <a:p>
              <a:r>
                <a:rPr>
                  <a:solidFill>
                    <a:schemeClr val="bg1"/>
                  </a:solidFill>
                </a:rPr>
                <a:t>Lorem Ipsum Dolor</a:t>
              </a:r>
            </a:p>
          </p:txBody>
        </p:sp>
        <p:sp>
          <p:nvSpPr>
            <p:cNvPr id="181" name="Сквиркл"/>
            <p:cNvSpPr/>
            <p:nvPr/>
          </p:nvSpPr>
          <p:spPr>
            <a:xfrm>
              <a:off x="8822014" y="7073249"/>
              <a:ext cx="11168167"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82" name="Сквиркл"/>
            <p:cNvSpPr/>
            <p:nvPr/>
          </p:nvSpPr>
          <p:spPr>
            <a:xfrm>
              <a:off x="8822014" y="7073249"/>
              <a:ext cx="767573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83" name="73%"/>
            <p:cNvSpPr txBox="1"/>
            <p:nvPr/>
          </p:nvSpPr>
          <p:spPr>
            <a:xfrm>
              <a:off x="8980234" y="7153199"/>
              <a:ext cx="815387"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73%</a:t>
              </a:r>
            </a:p>
          </p:txBody>
        </p:sp>
        <p:sp>
          <p:nvSpPr>
            <p:cNvPr id="184" name="Lorem Ipsum Dolor"/>
            <p:cNvSpPr txBox="1"/>
            <p:nvPr/>
          </p:nvSpPr>
          <p:spPr>
            <a:xfrm>
              <a:off x="15940154" y="7153199"/>
              <a:ext cx="3932081"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186" name="Сквиркл"/>
            <p:cNvSpPr/>
            <p:nvPr/>
          </p:nvSpPr>
          <p:spPr>
            <a:xfrm>
              <a:off x="7771622" y="7966263"/>
              <a:ext cx="8498125"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87" name="Сквиркл"/>
            <p:cNvSpPr/>
            <p:nvPr/>
          </p:nvSpPr>
          <p:spPr>
            <a:xfrm>
              <a:off x="7771622" y="7966263"/>
              <a:ext cx="4951781"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88" name="67%"/>
            <p:cNvSpPr/>
            <p:nvPr/>
          </p:nvSpPr>
          <p:spPr>
            <a:xfrm>
              <a:off x="7929842" y="8041374"/>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67%</a:t>
              </a:r>
            </a:p>
          </p:txBody>
        </p:sp>
        <p:sp>
          <p:nvSpPr>
            <p:cNvPr id="189" name="Lorem Ipsum Dolor"/>
            <p:cNvSpPr/>
            <p:nvPr/>
          </p:nvSpPr>
          <p:spPr>
            <a:xfrm>
              <a:off x="12180428" y="8041374"/>
              <a:ext cx="3932082"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191" name="Сквиркл"/>
            <p:cNvSpPr/>
            <p:nvPr/>
          </p:nvSpPr>
          <p:spPr>
            <a:xfrm>
              <a:off x="6435725" y="8859364"/>
              <a:ext cx="7665481"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92" name="Сквиркл"/>
            <p:cNvSpPr/>
            <p:nvPr/>
          </p:nvSpPr>
          <p:spPr>
            <a:xfrm>
              <a:off x="6435725" y="8859364"/>
              <a:ext cx="3950598"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93" name="52%"/>
            <p:cNvSpPr/>
            <p:nvPr/>
          </p:nvSpPr>
          <p:spPr>
            <a:xfrm>
              <a:off x="6593945" y="8934475"/>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52%</a:t>
              </a:r>
            </a:p>
          </p:txBody>
        </p:sp>
        <p:sp>
          <p:nvSpPr>
            <p:cNvPr id="194" name="Lorem Ipsum Dolor"/>
            <p:cNvSpPr/>
            <p:nvPr/>
          </p:nvSpPr>
          <p:spPr>
            <a:xfrm>
              <a:off x="10048664" y="8934475"/>
              <a:ext cx="3932082"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a:solidFill>
                    <a:schemeClr val="bg2"/>
                  </a:solidFill>
                </a:rPr>
                <a:t>Lorem Ipsum Dolor</a:t>
              </a:r>
            </a:p>
          </p:txBody>
        </p:sp>
        <p:sp>
          <p:nvSpPr>
            <p:cNvPr id="196" name="Сквиркл"/>
            <p:cNvSpPr/>
            <p:nvPr/>
          </p:nvSpPr>
          <p:spPr>
            <a:xfrm>
              <a:off x="8550318" y="9745741"/>
              <a:ext cx="1116816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197" name="Сквиркл"/>
            <p:cNvSpPr/>
            <p:nvPr/>
          </p:nvSpPr>
          <p:spPr>
            <a:xfrm>
              <a:off x="8550318" y="9745741"/>
              <a:ext cx="767573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198" name="69%"/>
            <p:cNvSpPr txBox="1"/>
            <p:nvPr/>
          </p:nvSpPr>
          <p:spPr>
            <a:xfrm>
              <a:off x="8708538" y="9820852"/>
              <a:ext cx="815387"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69%</a:t>
              </a:r>
            </a:p>
          </p:txBody>
        </p:sp>
        <p:sp>
          <p:nvSpPr>
            <p:cNvPr id="199" name="Lorem Ipsum Dolor"/>
            <p:cNvSpPr txBox="1"/>
            <p:nvPr/>
          </p:nvSpPr>
          <p:spPr>
            <a:xfrm>
              <a:off x="15668458" y="9820852"/>
              <a:ext cx="3932082" cy="31803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201" name="Сквиркл"/>
            <p:cNvSpPr/>
            <p:nvPr/>
          </p:nvSpPr>
          <p:spPr>
            <a:xfrm>
              <a:off x="6435725" y="10638755"/>
              <a:ext cx="8692197"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02" name="Сквиркл"/>
            <p:cNvSpPr/>
            <p:nvPr/>
          </p:nvSpPr>
          <p:spPr>
            <a:xfrm>
              <a:off x="6435725" y="10638755"/>
              <a:ext cx="4897079"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03" name="69%"/>
            <p:cNvSpPr/>
            <p:nvPr/>
          </p:nvSpPr>
          <p:spPr>
            <a:xfrm>
              <a:off x="6593945" y="10727118"/>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69%</a:t>
              </a:r>
            </a:p>
          </p:txBody>
        </p:sp>
        <p:sp>
          <p:nvSpPr>
            <p:cNvPr id="204" name="Lorem Ipsum Dolor"/>
            <p:cNvSpPr/>
            <p:nvPr/>
          </p:nvSpPr>
          <p:spPr>
            <a:xfrm>
              <a:off x="11035901" y="10727118"/>
              <a:ext cx="3932082"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a:solidFill>
                    <a:schemeClr val="bg2"/>
                  </a:solidFill>
                </a:rPr>
                <a:t>Lorem Ipsum Dolor</a:t>
              </a:r>
            </a:p>
          </p:txBody>
        </p:sp>
        <p:grpSp>
          <p:nvGrpSpPr>
            <p:cNvPr id="210" name="Группа"/>
            <p:cNvGrpSpPr/>
            <p:nvPr/>
          </p:nvGrpSpPr>
          <p:grpSpPr>
            <a:xfrm>
              <a:off x="6435725" y="11524884"/>
              <a:ext cx="8372183" cy="482601"/>
              <a:chOff x="0" y="0"/>
              <a:chExt cx="8372182" cy="482600"/>
            </a:xfrm>
          </p:grpSpPr>
          <p:sp>
            <p:nvSpPr>
              <p:cNvPr id="206" name="Сквиркл"/>
              <p:cNvSpPr/>
              <p:nvPr/>
            </p:nvSpPr>
            <p:spPr>
              <a:xfrm>
                <a:off x="0" y="0"/>
                <a:ext cx="8372182" cy="482600"/>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07" name="Сквиркл"/>
              <p:cNvSpPr/>
              <p:nvPr/>
            </p:nvSpPr>
            <p:spPr>
              <a:xfrm>
                <a:off x="0" y="0"/>
                <a:ext cx="3310372" cy="482600"/>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08" name="42%"/>
              <p:cNvSpPr/>
              <p:nvPr/>
            </p:nvSpPr>
            <p:spPr>
              <a:xfrm>
                <a:off x="158220" y="67268"/>
                <a:ext cx="815387" cy="3180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42%</a:t>
                </a:r>
              </a:p>
            </p:txBody>
          </p:sp>
          <p:sp>
            <p:nvSpPr>
              <p:cNvPr id="209" name="Lorem Ipsum Dolor"/>
              <p:cNvSpPr/>
              <p:nvPr/>
            </p:nvSpPr>
            <p:spPr>
              <a:xfrm>
                <a:off x="4290272" y="79819"/>
                <a:ext cx="3932082" cy="3180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grpSp>
        <p:grpSp>
          <p:nvGrpSpPr>
            <p:cNvPr id="215" name="Группа"/>
            <p:cNvGrpSpPr/>
            <p:nvPr/>
          </p:nvGrpSpPr>
          <p:grpSpPr>
            <a:xfrm>
              <a:off x="15192730" y="11524884"/>
              <a:ext cx="5020309" cy="482601"/>
              <a:chOff x="0" y="0"/>
              <a:chExt cx="5020308" cy="482600"/>
            </a:xfrm>
          </p:grpSpPr>
          <p:sp>
            <p:nvSpPr>
              <p:cNvPr id="211" name="Сквиркл"/>
              <p:cNvSpPr/>
              <p:nvPr/>
            </p:nvSpPr>
            <p:spPr>
              <a:xfrm>
                <a:off x="0" y="0"/>
                <a:ext cx="5020308" cy="482600"/>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12" name="Сквиркл"/>
              <p:cNvSpPr/>
              <p:nvPr/>
            </p:nvSpPr>
            <p:spPr>
              <a:xfrm>
                <a:off x="0" y="0"/>
                <a:ext cx="3310372" cy="482600"/>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13" name="74%"/>
              <p:cNvSpPr/>
              <p:nvPr/>
            </p:nvSpPr>
            <p:spPr>
              <a:xfrm>
                <a:off x="158220" y="67268"/>
                <a:ext cx="815387" cy="3180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74%</a:t>
                </a:r>
              </a:p>
            </p:txBody>
          </p:sp>
          <p:sp>
            <p:nvSpPr>
              <p:cNvPr id="214" name="Lorem Ipsum Dolor"/>
              <p:cNvSpPr/>
              <p:nvPr/>
            </p:nvSpPr>
            <p:spPr>
              <a:xfrm>
                <a:off x="971339" y="79819"/>
                <a:ext cx="3932081" cy="3180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grpSp>
        <p:sp>
          <p:nvSpPr>
            <p:cNvPr id="216" name="Сквиркл"/>
            <p:cNvSpPr/>
            <p:nvPr/>
          </p:nvSpPr>
          <p:spPr>
            <a:xfrm>
              <a:off x="17041186" y="10646755"/>
              <a:ext cx="3271810"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17" name="Сквиркл"/>
            <p:cNvSpPr/>
            <p:nvPr/>
          </p:nvSpPr>
          <p:spPr>
            <a:xfrm>
              <a:off x="17041186" y="10646755"/>
              <a:ext cx="855832"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18" name="23%"/>
            <p:cNvSpPr/>
            <p:nvPr/>
          </p:nvSpPr>
          <p:spPr>
            <a:xfrm>
              <a:off x="17199406" y="10727118"/>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23%</a:t>
              </a:r>
            </a:p>
          </p:txBody>
        </p:sp>
        <p:sp>
          <p:nvSpPr>
            <p:cNvPr id="219" name="Lorem Ipsum Dolor"/>
            <p:cNvSpPr/>
            <p:nvPr/>
          </p:nvSpPr>
          <p:spPr>
            <a:xfrm>
              <a:off x="18012525" y="10727118"/>
              <a:ext cx="2080330"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221" name="Сквиркл"/>
            <p:cNvSpPr/>
            <p:nvPr/>
          </p:nvSpPr>
          <p:spPr>
            <a:xfrm>
              <a:off x="15034575" y="8859611"/>
              <a:ext cx="5055565"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22" name="Сквиркл"/>
            <p:cNvSpPr/>
            <p:nvPr/>
          </p:nvSpPr>
          <p:spPr>
            <a:xfrm>
              <a:off x="15034575" y="8859611"/>
              <a:ext cx="855832"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23" name="22%"/>
            <p:cNvSpPr/>
            <p:nvPr/>
          </p:nvSpPr>
          <p:spPr>
            <a:xfrm>
              <a:off x="15192795" y="8934475"/>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22%</a:t>
              </a:r>
            </a:p>
          </p:txBody>
        </p:sp>
        <p:sp>
          <p:nvSpPr>
            <p:cNvPr id="224" name="Lorem Ipsum Dolor"/>
            <p:cNvSpPr/>
            <p:nvPr/>
          </p:nvSpPr>
          <p:spPr>
            <a:xfrm>
              <a:off x="17902448" y="8934475"/>
              <a:ext cx="2080330"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400" b="1" cap="all">
                  <a:solidFill>
                    <a:srgbClr val="8D9099"/>
                  </a:solidFill>
                  <a:latin typeface="OpenSans-Bold"/>
                  <a:ea typeface="OpenSans-Bold"/>
                  <a:cs typeface="OpenSans-Bold"/>
                  <a:sym typeface="OpenSans-Bold"/>
                </a:defRPr>
              </a:lvl1pPr>
            </a:lstStyle>
            <a:p>
              <a:r>
                <a:rPr dirty="0">
                  <a:solidFill>
                    <a:schemeClr val="bg2"/>
                  </a:solidFill>
                </a:rPr>
                <a:t>Lorem Ipsum Dolor</a:t>
              </a:r>
            </a:p>
          </p:txBody>
        </p:sp>
        <p:sp>
          <p:nvSpPr>
            <p:cNvPr id="226" name="Сквиркл"/>
            <p:cNvSpPr/>
            <p:nvPr/>
          </p:nvSpPr>
          <p:spPr>
            <a:xfrm>
              <a:off x="6782412" y="7064836"/>
              <a:ext cx="156557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27" name="Сквиркл"/>
            <p:cNvSpPr/>
            <p:nvPr/>
          </p:nvSpPr>
          <p:spPr>
            <a:xfrm>
              <a:off x="6782412" y="7064836"/>
              <a:ext cx="85583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28" name="62%"/>
            <p:cNvSpPr/>
            <p:nvPr/>
          </p:nvSpPr>
          <p:spPr>
            <a:xfrm>
              <a:off x="6940632" y="7153199"/>
              <a:ext cx="815388"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62%</a:t>
              </a:r>
            </a:p>
          </p:txBody>
        </p:sp>
        <p:sp>
          <p:nvSpPr>
            <p:cNvPr id="230" name="Сквиркл"/>
            <p:cNvSpPr/>
            <p:nvPr/>
          </p:nvSpPr>
          <p:spPr>
            <a:xfrm>
              <a:off x="18514727" y="6167448"/>
              <a:ext cx="156557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31" name="Сквиркл"/>
            <p:cNvSpPr/>
            <p:nvPr/>
          </p:nvSpPr>
          <p:spPr>
            <a:xfrm>
              <a:off x="18514727" y="6167448"/>
              <a:ext cx="1441025"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32" name="92%"/>
            <p:cNvSpPr/>
            <p:nvPr/>
          </p:nvSpPr>
          <p:spPr>
            <a:xfrm>
              <a:off x="18672947" y="6242559"/>
              <a:ext cx="815388"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92%</a:t>
              </a:r>
            </a:p>
          </p:txBody>
        </p:sp>
        <p:sp>
          <p:nvSpPr>
            <p:cNvPr id="234" name="Сквиркл"/>
            <p:cNvSpPr/>
            <p:nvPr/>
          </p:nvSpPr>
          <p:spPr>
            <a:xfrm>
              <a:off x="17258366" y="5250140"/>
              <a:ext cx="2386581"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35" name="Сквиркл"/>
            <p:cNvSpPr/>
            <p:nvPr/>
          </p:nvSpPr>
          <p:spPr>
            <a:xfrm>
              <a:off x="17258366" y="5250140"/>
              <a:ext cx="1441025"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36" name="71%"/>
            <p:cNvSpPr/>
            <p:nvPr/>
          </p:nvSpPr>
          <p:spPr>
            <a:xfrm>
              <a:off x="17416586" y="5325251"/>
              <a:ext cx="815388"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71%</a:t>
              </a:r>
            </a:p>
          </p:txBody>
        </p:sp>
        <p:sp>
          <p:nvSpPr>
            <p:cNvPr id="238" name="Сквиркл"/>
            <p:cNvSpPr/>
            <p:nvPr/>
          </p:nvSpPr>
          <p:spPr>
            <a:xfrm>
              <a:off x="6775860" y="5250140"/>
              <a:ext cx="156557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39" name="Сквиркл"/>
            <p:cNvSpPr/>
            <p:nvPr/>
          </p:nvSpPr>
          <p:spPr>
            <a:xfrm>
              <a:off x="6775860" y="5250140"/>
              <a:ext cx="1441025"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40" name="91%"/>
            <p:cNvSpPr/>
            <p:nvPr/>
          </p:nvSpPr>
          <p:spPr>
            <a:xfrm>
              <a:off x="6934080" y="5325251"/>
              <a:ext cx="815388"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a:solidFill>
                    <a:schemeClr val="bg1"/>
                  </a:solidFill>
                </a:rPr>
                <a:t>91%</a:t>
              </a:r>
            </a:p>
          </p:txBody>
        </p:sp>
        <p:sp>
          <p:nvSpPr>
            <p:cNvPr id="242" name="Сквиркл"/>
            <p:cNvSpPr/>
            <p:nvPr/>
          </p:nvSpPr>
          <p:spPr>
            <a:xfrm>
              <a:off x="6825970" y="4362074"/>
              <a:ext cx="2386580"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43" name="Сквиркл"/>
            <p:cNvSpPr/>
            <p:nvPr/>
          </p:nvSpPr>
          <p:spPr>
            <a:xfrm>
              <a:off x="6825970" y="4362074"/>
              <a:ext cx="1441025"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44" name="67%"/>
            <p:cNvSpPr/>
            <p:nvPr/>
          </p:nvSpPr>
          <p:spPr>
            <a:xfrm>
              <a:off x="6984190" y="4450811"/>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67%</a:t>
              </a:r>
            </a:p>
          </p:txBody>
        </p:sp>
        <p:sp>
          <p:nvSpPr>
            <p:cNvPr id="246" name="Сквиркл"/>
            <p:cNvSpPr/>
            <p:nvPr/>
          </p:nvSpPr>
          <p:spPr>
            <a:xfrm>
              <a:off x="18155142" y="4363598"/>
              <a:ext cx="2098119"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47" name="Сквиркл"/>
            <p:cNvSpPr/>
            <p:nvPr/>
          </p:nvSpPr>
          <p:spPr>
            <a:xfrm>
              <a:off x="18155142" y="4363598"/>
              <a:ext cx="855833"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48" name="34%"/>
            <p:cNvSpPr/>
            <p:nvPr/>
          </p:nvSpPr>
          <p:spPr>
            <a:xfrm>
              <a:off x="18313362" y="4450811"/>
              <a:ext cx="815388"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34%</a:t>
              </a:r>
            </a:p>
          </p:txBody>
        </p:sp>
        <p:sp>
          <p:nvSpPr>
            <p:cNvPr id="250" name="Сквиркл"/>
            <p:cNvSpPr/>
            <p:nvPr/>
          </p:nvSpPr>
          <p:spPr>
            <a:xfrm>
              <a:off x="18276329" y="2558224"/>
              <a:ext cx="2008358" cy="482601"/>
            </a:xfrm>
            <a:prstGeom prst="roundRect">
              <a:avLst>
                <a:gd name="adj" fmla="val 9457"/>
              </a:avLst>
            </a:prstGeom>
            <a:solidFill>
              <a:srgbClr val="E5E5EE"/>
            </a:solidFill>
            <a:ln w="12700" cap="flat">
              <a:noFill/>
              <a:miter lim="400000"/>
            </a:ln>
            <a:effectLst/>
          </p:spPr>
          <p:txBody>
            <a:bodyPr wrap="square" lIns="0" tIns="0" rIns="0" bIns="0" numCol="1" anchor="ctr">
              <a:noAutofit/>
            </a:bodyPr>
            <a:lstStyle/>
            <a:p>
              <a:endParaRPr/>
            </a:p>
          </p:txBody>
        </p:sp>
        <p:sp>
          <p:nvSpPr>
            <p:cNvPr id="251" name="Сквиркл"/>
            <p:cNvSpPr/>
            <p:nvPr/>
          </p:nvSpPr>
          <p:spPr>
            <a:xfrm>
              <a:off x="18276329" y="2558224"/>
              <a:ext cx="855832" cy="482601"/>
            </a:xfrm>
            <a:prstGeom prst="roundRect">
              <a:avLst>
                <a:gd name="adj" fmla="val 9457"/>
              </a:avLst>
            </a:prstGeom>
            <a:solidFill>
              <a:schemeClr val="accent1"/>
            </a:solidFill>
            <a:ln w="12700" cap="flat">
              <a:noFill/>
              <a:miter lim="400000"/>
            </a:ln>
            <a:effectLst/>
          </p:spPr>
          <p:txBody>
            <a:bodyPr wrap="square" lIns="0" tIns="0" rIns="0" bIns="0" numCol="1" anchor="ctr">
              <a:noAutofit/>
            </a:bodyPr>
            <a:lstStyle/>
            <a:p>
              <a:endParaRPr/>
            </a:p>
          </p:txBody>
        </p:sp>
        <p:sp>
          <p:nvSpPr>
            <p:cNvPr id="252" name="21%"/>
            <p:cNvSpPr/>
            <p:nvPr/>
          </p:nvSpPr>
          <p:spPr>
            <a:xfrm>
              <a:off x="18434549" y="2638744"/>
              <a:ext cx="815387" cy="3180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400" b="1" cap="all">
                  <a:solidFill>
                    <a:srgbClr val="FFFFFF"/>
                  </a:solidFill>
                  <a:latin typeface="OpenSans-Bold"/>
                  <a:ea typeface="OpenSans-Bold"/>
                  <a:cs typeface="OpenSans-Bold"/>
                  <a:sym typeface="OpenSans-Bold"/>
                </a:defRPr>
              </a:lvl1pPr>
            </a:lstStyle>
            <a:p>
              <a:r>
                <a:rPr dirty="0">
                  <a:solidFill>
                    <a:schemeClr val="bg1"/>
                  </a:solidFill>
                </a:rPr>
                <a:t>21%</a:t>
              </a:r>
            </a:p>
          </p:txBody>
        </p:sp>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8088F85B-6F69-B94E-B7FA-3A0E20CD88E2}"/>
              </a:ext>
            </a:extLst>
          </p:cNvPr>
          <p:cNvGrpSpPr/>
          <p:nvPr/>
        </p:nvGrpSpPr>
        <p:grpSpPr>
          <a:xfrm>
            <a:off x="1520023" y="1480610"/>
            <a:ext cx="21343954" cy="10754780"/>
            <a:chOff x="1520023" y="1480610"/>
            <a:chExt cx="21343954" cy="10754780"/>
          </a:xfrm>
        </p:grpSpPr>
        <p:sp>
          <p:nvSpPr>
            <p:cNvPr id="255" name="Прямоугольник"/>
            <p:cNvSpPr/>
            <p:nvPr/>
          </p:nvSpPr>
          <p:spPr>
            <a:xfrm>
              <a:off x="6151976" y="1498648"/>
              <a:ext cx="16706128" cy="864000"/>
            </a:xfrm>
            <a:prstGeom prst="rect">
              <a:avLst/>
            </a:prstGeom>
            <a:solidFill>
              <a:schemeClr val="accent3"/>
            </a:solidFill>
            <a:ln w="12700">
              <a:miter lim="400000"/>
            </a:ln>
          </p:spPr>
          <p:txBody>
            <a:bodyPr lIns="0" tIns="0" rIns="0" bIns="0" anchor="ctr"/>
            <a:lstStyle/>
            <a:p>
              <a:endParaRPr/>
            </a:p>
          </p:txBody>
        </p:sp>
        <p:sp>
          <p:nvSpPr>
            <p:cNvPr id="256" name="Прямоугольник"/>
            <p:cNvSpPr/>
            <p:nvPr/>
          </p:nvSpPr>
          <p:spPr>
            <a:xfrm>
              <a:off x="1535929" y="1498648"/>
              <a:ext cx="4650487" cy="864000"/>
            </a:xfrm>
            <a:prstGeom prst="rect">
              <a:avLst/>
            </a:prstGeom>
            <a:solidFill>
              <a:schemeClr val="accent2"/>
            </a:solidFill>
            <a:ln w="12700">
              <a:miter lim="400000"/>
            </a:ln>
          </p:spPr>
          <p:txBody>
            <a:bodyPr lIns="0" tIns="0" rIns="0" bIns="0" anchor="ctr"/>
            <a:lstStyle/>
            <a:p>
              <a:endParaRPr/>
            </a:p>
          </p:txBody>
        </p:sp>
        <p:sp>
          <p:nvSpPr>
            <p:cNvPr id="257" name="Линия"/>
            <p:cNvSpPr/>
            <p:nvPr/>
          </p:nvSpPr>
          <p:spPr>
            <a:xfrm flipV="1">
              <a:off x="617950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58" name="Линия"/>
            <p:cNvSpPr/>
            <p:nvPr/>
          </p:nvSpPr>
          <p:spPr>
            <a:xfrm flipV="1">
              <a:off x="7372213"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59" name="Линия"/>
            <p:cNvSpPr/>
            <p:nvPr/>
          </p:nvSpPr>
          <p:spPr>
            <a:xfrm flipV="1">
              <a:off x="8564919"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0" name="Линия"/>
            <p:cNvSpPr/>
            <p:nvPr/>
          </p:nvSpPr>
          <p:spPr>
            <a:xfrm flipV="1">
              <a:off x="975762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1" name="Линия"/>
            <p:cNvSpPr/>
            <p:nvPr/>
          </p:nvSpPr>
          <p:spPr>
            <a:xfrm flipV="1">
              <a:off x="1092692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2" name="Линия"/>
            <p:cNvSpPr/>
            <p:nvPr/>
          </p:nvSpPr>
          <p:spPr>
            <a:xfrm flipV="1">
              <a:off x="12119626"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3" name="Линия"/>
            <p:cNvSpPr/>
            <p:nvPr/>
          </p:nvSpPr>
          <p:spPr>
            <a:xfrm flipV="1">
              <a:off x="13312333"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4" name="Линия"/>
            <p:cNvSpPr/>
            <p:nvPr/>
          </p:nvSpPr>
          <p:spPr>
            <a:xfrm flipV="1">
              <a:off x="1450504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5" name="Линия"/>
            <p:cNvSpPr/>
            <p:nvPr/>
          </p:nvSpPr>
          <p:spPr>
            <a:xfrm flipV="1">
              <a:off x="15674334"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6" name="Линия"/>
            <p:cNvSpPr/>
            <p:nvPr/>
          </p:nvSpPr>
          <p:spPr>
            <a:xfrm flipV="1">
              <a:off x="16867040"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7" name="Линия"/>
            <p:cNvSpPr/>
            <p:nvPr/>
          </p:nvSpPr>
          <p:spPr>
            <a:xfrm flipV="1">
              <a:off x="18059747"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8" name="Линия"/>
            <p:cNvSpPr/>
            <p:nvPr/>
          </p:nvSpPr>
          <p:spPr>
            <a:xfrm flipV="1">
              <a:off x="19252454"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69" name="Линия"/>
            <p:cNvSpPr/>
            <p:nvPr/>
          </p:nvSpPr>
          <p:spPr>
            <a:xfrm flipV="1">
              <a:off x="20447148" y="1480610"/>
              <a:ext cx="1" cy="10754780"/>
            </a:xfrm>
            <a:prstGeom prst="line">
              <a:avLst/>
            </a:prstGeom>
            <a:ln w="25400">
              <a:solidFill>
                <a:srgbClr val="E6E5EE"/>
              </a:solidFill>
              <a:custDash>
                <a:ds d="200000" sp="200000"/>
              </a:custDash>
              <a:miter lim="400000"/>
            </a:ln>
          </p:spPr>
          <p:txBody>
            <a:bodyPr lIns="45718" tIns="45718" rIns="45718" bIns="45718"/>
            <a:lstStyle/>
            <a:p>
              <a:endParaRPr/>
            </a:p>
          </p:txBody>
        </p:sp>
        <p:sp>
          <p:nvSpPr>
            <p:cNvPr id="270" name="Прямоугольник"/>
            <p:cNvSpPr/>
            <p:nvPr/>
          </p:nvSpPr>
          <p:spPr>
            <a:xfrm>
              <a:off x="1520023" y="1482433"/>
              <a:ext cx="21343954" cy="10751134"/>
            </a:xfrm>
            <a:prstGeom prst="rect">
              <a:avLst/>
            </a:prstGeom>
            <a:ln w="50800">
              <a:solidFill>
                <a:srgbClr val="E6E5EE"/>
              </a:solidFill>
            </a:ln>
          </p:spPr>
          <p:txBody>
            <a:bodyPr lIns="0" tIns="0" rIns="0" bIns="0" anchor="ctr"/>
            <a:lstStyle/>
            <a:p>
              <a:endParaRPr/>
            </a:p>
          </p:txBody>
        </p:sp>
        <p:sp>
          <p:nvSpPr>
            <p:cNvPr id="271" name="Линия"/>
            <p:cNvSpPr/>
            <p:nvPr/>
          </p:nvSpPr>
          <p:spPr>
            <a:xfrm>
              <a:off x="1535362" y="2361263"/>
              <a:ext cx="21313276" cy="1"/>
            </a:xfrm>
            <a:prstGeom prst="line">
              <a:avLst/>
            </a:prstGeom>
            <a:ln w="25400">
              <a:solidFill>
                <a:srgbClr val="E6E5EE"/>
              </a:solidFill>
              <a:miter lim="400000"/>
            </a:ln>
          </p:spPr>
          <p:txBody>
            <a:bodyPr lIns="45718" tIns="45718" rIns="45718" bIns="45718"/>
            <a:lstStyle/>
            <a:p>
              <a:endParaRPr/>
            </a:p>
          </p:txBody>
        </p:sp>
        <p:sp>
          <p:nvSpPr>
            <p:cNvPr id="272" name="Линия"/>
            <p:cNvSpPr/>
            <p:nvPr/>
          </p:nvSpPr>
          <p:spPr>
            <a:xfrm>
              <a:off x="1535362" y="3258651"/>
              <a:ext cx="21313276" cy="1"/>
            </a:xfrm>
            <a:prstGeom prst="line">
              <a:avLst/>
            </a:prstGeom>
            <a:ln w="25400">
              <a:solidFill>
                <a:srgbClr val="E6E5EE"/>
              </a:solidFill>
              <a:miter lim="400000"/>
            </a:ln>
          </p:spPr>
          <p:txBody>
            <a:bodyPr lIns="45718" tIns="45718" rIns="45718" bIns="45718"/>
            <a:lstStyle/>
            <a:p>
              <a:endParaRPr/>
            </a:p>
          </p:txBody>
        </p:sp>
        <p:sp>
          <p:nvSpPr>
            <p:cNvPr id="273" name="Линия"/>
            <p:cNvSpPr/>
            <p:nvPr/>
          </p:nvSpPr>
          <p:spPr>
            <a:xfrm>
              <a:off x="1535362" y="4156039"/>
              <a:ext cx="21313276" cy="1"/>
            </a:xfrm>
            <a:prstGeom prst="line">
              <a:avLst/>
            </a:prstGeom>
            <a:ln w="25400">
              <a:solidFill>
                <a:srgbClr val="E6E5EE"/>
              </a:solidFill>
              <a:miter lim="400000"/>
            </a:ln>
          </p:spPr>
          <p:txBody>
            <a:bodyPr lIns="45718" tIns="45718" rIns="45718" bIns="45718"/>
            <a:lstStyle/>
            <a:p>
              <a:endParaRPr/>
            </a:p>
          </p:txBody>
        </p:sp>
        <p:sp>
          <p:nvSpPr>
            <p:cNvPr id="274" name="Линия"/>
            <p:cNvSpPr/>
            <p:nvPr/>
          </p:nvSpPr>
          <p:spPr>
            <a:xfrm>
              <a:off x="1535362" y="5053427"/>
              <a:ext cx="21313276" cy="1"/>
            </a:xfrm>
            <a:prstGeom prst="line">
              <a:avLst/>
            </a:prstGeom>
            <a:ln w="25400">
              <a:solidFill>
                <a:srgbClr val="E6E5EE"/>
              </a:solidFill>
              <a:miter lim="400000"/>
            </a:ln>
          </p:spPr>
          <p:txBody>
            <a:bodyPr lIns="45718" tIns="45718" rIns="45718" bIns="45718"/>
            <a:lstStyle/>
            <a:p>
              <a:endParaRPr/>
            </a:p>
          </p:txBody>
        </p:sp>
        <p:sp>
          <p:nvSpPr>
            <p:cNvPr id="275" name="Линия"/>
            <p:cNvSpPr/>
            <p:nvPr/>
          </p:nvSpPr>
          <p:spPr>
            <a:xfrm>
              <a:off x="1535362" y="5950815"/>
              <a:ext cx="21313276" cy="1"/>
            </a:xfrm>
            <a:prstGeom prst="line">
              <a:avLst/>
            </a:prstGeom>
            <a:ln w="25400">
              <a:solidFill>
                <a:srgbClr val="E6E5EE"/>
              </a:solidFill>
              <a:miter lim="400000"/>
            </a:ln>
          </p:spPr>
          <p:txBody>
            <a:bodyPr lIns="45718" tIns="45718" rIns="45718" bIns="45718"/>
            <a:lstStyle/>
            <a:p>
              <a:endParaRPr/>
            </a:p>
          </p:txBody>
        </p:sp>
        <p:sp>
          <p:nvSpPr>
            <p:cNvPr id="276" name="Линия"/>
            <p:cNvSpPr/>
            <p:nvPr/>
          </p:nvSpPr>
          <p:spPr>
            <a:xfrm>
              <a:off x="1535362" y="6848202"/>
              <a:ext cx="21313276" cy="1"/>
            </a:xfrm>
            <a:prstGeom prst="line">
              <a:avLst/>
            </a:prstGeom>
            <a:ln w="25400">
              <a:solidFill>
                <a:srgbClr val="E6E5EE"/>
              </a:solidFill>
              <a:miter lim="400000"/>
            </a:ln>
          </p:spPr>
          <p:txBody>
            <a:bodyPr lIns="45718" tIns="45718" rIns="45718" bIns="45718"/>
            <a:lstStyle/>
            <a:p>
              <a:endParaRPr/>
            </a:p>
          </p:txBody>
        </p:sp>
        <p:sp>
          <p:nvSpPr>
            <p:cNvPr id="277" name="Линия"/>
            <p:cNvSpPr/>
            <p:nvPr/>
          </p:nvSpPr>
          <p:spPr>
            <a:xfrm>
              <a:off x="1535362" y="7745591"/>
              <a:ext cx="21313276" cy="1"/>
            </a:xfrm>
            <a:prstGeom prst="line">
              <a:avLst/>
            </a:prstGeom>
            <a:ln w="25400">
              <a:solidFill>
                <a:srgbClr val="E6E5EE"/>
              </a:solidFill>
              <a:miter lim="400000"/>
            </a:ln>
          </p:spPr>
          <p:txBody>
            <a:bodyPr lIns="45718" tIns="45718" rIns="45718" bIns="45718"/>
            <a:lstStyle/>
            <a:p>
              <a:endParaRPr/>
            </a:p>
          </p:txBody>
        </p:sp>
        <p:sp>
          <p:nvSpPr>
            <p:cNvPr id="278" name="Линия"/>
            <p:cNvSpPr/>
            <p:nvPr/>
          </p:nvSpPr>
          <p:spPr>
            <a:xfrm>
              <a:off x="1535362" y="8642979"/>
              <a:ext cx="21313276" cy="1"/>
            </a:xfrm>
            <a:prstGeom prst="line">
              <a:avLst/>
            </a:prstGeom>
            <a:ln w="25400">
              <a:solidFill>
                <a:srgbClr val="E6E5EE"/>
              </a:solidFill>
              <a:miter lim="400000"/>
            </a:ln>
          </p:spPr>
          <p:txBody>
            <a:bodyPr lIns="45718" tIns="45718" rIns="45718" bIns="45718"/>
            <a:lstStyle/>
            <a:p>
              <a:endParaRPr/>
            </a:p>
          </p:txBody>
        </p:sp>
        <p:sp>
          <p:nvSpPr>
            <p:cNvPr id="279" name="Линия"/>
            <p:cNvSpPr/>
            <p:nvPr/>
          </p:nvSpPr>
          <p:spPr>
            <a:xfrm>
              <a:off x="1535362" y="9540367"/>
              <a:ext cx="21313276" cy="1"/>
            </a:xfrm>
            <a:prstGeom prst="line">
              <a:avLst/>
            </a:prstGeom>
            <a:ln w="25400">
              <a:solidFill>
                <a:srgbClr val="E6E5EE"/>
              </a:solidFill>
              <a:miter lim="400000"/>
            </a:ln>
          </p:spPr>
          <p:txBody>
            <a:bodyPr lIns="45718" tIns="45718" rIns="45718" bIns="45718"/>
            <a:lstStyle/>
            <a:p>
              <a:endParaRPr/>
            </a:p>
          </p:txBody>
        </p:sp>
        <p:sp>
          <p:nvSpPr>
            <p:cNvPr id="280" name="Линия"/>
            <p:cNvSpPr/>
            <p:nvPr/>
          </p:nvSpPr>
          <p:spPr>
            <a:xfrm>
              <a:off x="1535362" y="10437755"/>
              <a:ext cx="21313276" cy="1"/>
            </a:xfrm>
            <a:prstGeom prst="line">
              <a:avLst/>
            </a:prstGeom>
            <a:ln w="25400">
              <a:solidFill>
                <a:srgbClr val="E6E5EE"/>
              </a:solidFill>
              <a:miter lim="400000"/>
            </a:ln>
          </p:spPr>
          <p:txBody>
            <a:bodyPr lIns="45718" tIns="45718" rIns="45718" bIns="45718"/>
            <a:lstStyle/>
            <a:p>
              <a:endParaRPr/>
            </a:p>
          </p:txBody>
        </p:sp>
        <p:sp>
          <p:nvSpPr>
            <p:cNvPr id="281" name="Линия"/>
            <p:cNvSpPr/>
            <p:nvPr/>
          </p:nvSpPr>
          <p:spPr>
            <a:xfrm>
              <a:off x="1535362" y="11335142"/>
              <a:ext cx="21313276" cy="1"/>
            </a:xfrm>
            <a:prstGeom prst="line">
              <a:avLst/>
            </a:prstGeom>
            <a:ln w="25400">
              <a:solidFill>
                <a:srgbClr val="E6E5EE"/>
              </a:solidFill>
              <a:miter lim="400000"/>
            </a:ln>
          </p:spPr>
          <p:txBody>
            <a:bodyPr lIns="45718" tIns="45718" rIns="45718" bIns="45718"/>
            <a:lstStyle/>
            <a:p>
              <a:endParaRPr/>
            </a:p>
          </p:txBody>
        </p:sp>
        <p:sp>
          <p:nvSpPr>
            <p:cNvPr id="282" name="JAN"/>
            <p:cNvSpPr txBox="1"/>
            <p:nvPr/>
          </p:nvSpPr>
          <p:spPr>
            <a:xfrm>
              <a:off x="6197208"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JAN</a:t>
              </a:r>
            </a:p>
          </p:txBody>
        </p:sp>
        <p:sp>
          <p:nvSpPr>
            <p:cNvPr id="283" name="FEB"/>
            <p:cNvSpPr txBox="1"/>
            <p:nvPr/>
          </p:nvSpPr>
          <p:spPr>
            <a:xfrm>
              <a:off x="7386693" y="1719057"/>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FEB</a:t>
              </a:r>
            </a:p>
          </p:txBody>
        </p:sp>
        <p:sp>
          <p:nvSpPr>
            <p:cNvPr id="284" name="MAR"/>
            <p:cNvSpPr txBox="1"/>
            <p:nvPr/>
          </p:nvSpPr>
          <p:spPr>
            <a:xfrm>
              <a:off x="8576178"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MAR</a:t>
              </a:r>
            </a:p>
          </p:txBody>
        </p:sp>
        <p:sp>
          <p:nvSpPr>
            <p:cNvPr id="285" name="APR"/>
            <p:cNvSpPr txBox="1"/>
            <p:nvPr/>
          </p:nvSpPr>
          <p:spPr>
            <a:xfrm>
              <a:off x="9765663"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APR</a:t>
              </a:r>
            </a:p>
          </p:txBody>
        </p:sp>
        <p:sp>
          <p:nvSpPr>
            <p:cNvPr id="286" name="MAY"/>
            <p:cNvSpPr txBox="1"/>
            <p:nvPr/>
          </p:nvSpPr>
          <p:spPr>
            <a:xfrm>
              <a:off x="10955148" y="1719057"/>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MAY</a:t>
              </a:r>
            </a:p>
          </p:txBody>
        </p:sp>
        <p:sp>
          <p:nvSpPr>
            <p:cNvPr id="287" name="JUN"/>
            <p:cNvSpPr txBox="1"/>
            <p:nvPr/>
          </p:nvSpPr>
          <p:spPr>
            <a:xfrm>
              <a:off x="12144633"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JUN</a:t>
              </a:r>
            </a:p>
          </p:txBody>
        </p:sp>
        <p:sp>
          <p:nvSpPr>
            <p:cNvPr id="288" name="JUL"/>
            <p:cNvSpPr txBox="1"/>
            <p:nvPr/>
          </p:nvSpPr>
          <p:spPr>
            <a:xfrm>
              <a:off x="13334119"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JUL</a:t>
              </a:r>
            </a:p>
          </p:txBody>
        </p:sp>
        <p:sp>
          <p:nvSpPr>
            <p:cNvPr id="289" name="AUG"/>
            <p:cNvSpPr txBox="1"/>
            <p:nvPr/>
          </p:nvSpPr>
          <p:spPr>
            <a:xfrm>
              <a:off x="14523603"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AUG</a:t>
              </a:r>
            </a:p>
          </p:txBody>
        </p:sp>
        <p:sp>
          <p:nvSpPr>
            <p:cNvPr id="290" name="SEP"/>
            <p:cNvSpPr txBox="1"/>
            <p:nvPr/>
          </p:nvSpPr>
          <p:spPr>
            <a:xfrm>
              <a:off x="15713088"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SEP</a:t>
              </a:r>
            </a:p>
          </p:txBody>
        </p:sp>
        <p:sp>
          <p:nvSpPr>
            <p:cNvPr id="291" name="OCT"/>
            <p:cNvSpPr txBox="1"/>
            <p:nvPr/>
          </p:nvSpPr>
          <p:spPr>
            <a:xfrm>
              <a:off x="16902574"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OCT</a:t>
              </a:r>
            </a:p>
          </p:txBody>
        </p:sp>
        <p:sp>
          <p:nvSpPr>
            <p:cNvPr id="292" name="NOV"/>
            <p:cNvSpPr txBox="1"/>
            <p:nvPr/>
          </p:nvSpPr>
          <p:spPr>
            <a:xfrm>
              <a:off x="18092058" y="1719057"/>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NOV</a:t>
              </a:r>
            </a:p>
          </p:txBody>
        </p:sp>
        <p:sp>
          <p:nvSpPr>
            <p:cNvPr id="293" name="DEC"/>
            <p:cNvSpPr txBox="1"/>
            <p:nvPr/>
          </p:nvSpPr>
          <p:spPr>
            <a:xfrm>
              <a:off x="19281544" y="1719057"/>
              <a:ext cx="1157304"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DEC</a:t>
              </a:r>
            </a:p>
          </p:txBody>
        </p:sp>
        <p:sp>
          <p:nvSpPr>
            <p:cNvPr id="294" name="Result"/>
            <p:cNvSpPr txBox="1"/>
            <p:nvPr/>
          </p:nvSpPr>
          <p:spPr>
            <a:xfrm>
              <a:off x="21063022" y="1722389"/>
              <a:ext cx="1157305"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F9FAFA"/>
                  </a:solidFill>
                  <a:latin typeface="OpenSans-Bold"/>
                  <a:ea typeface="OpenSans-Bold"/>
                  <a:cs typeface="OpenSans-Bold"/>
                  <a:sym typeface="OpenSans-Bold"/>
                </a:defRPr>
              </a:lvl1pPr>
            </a:lstStyle>
            <a:p>
              <a:r>
                <a:t>Result</a:t>
              </a:r>
            </a:p>
          </p:txBody>
        </p:sp>
        <p:sp>
          <p:nvSpPr>
            <p:cNvPr id="295" name="SteP #1: Lorem ipsum dolor"/>
            <p:cNvSpPr txBox="1"/>
            <p:nvPr/>
          </p:nvSpPr>
          <p:spPr>
            <a:xfrm>
              <a:off x="1799932" y="2621961"/>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rPr dirty="0" err="1"/>
                <a:t>SteP</a:t>
              </a:r>
              <a:r>
                <a:rPr dirty="0"/>
                <a:t> #1: Lorem ipsum dolor</a:t>
              </a:r>
            </a:p>
          </p:txBody>
        </p:sp>
        <p:sp>
          <p:nvSpPr>
            <p:cNvPr id="296" name="SteP #2: Lorem ipsum dolor"/>
            <p:cNvSpPr txBox="1"/>
            <p:nvPr/>
          </p:nvSpPr>
          <p:spPr>
            <a:xfrm>
              <a:off x="1799932" y="3515704"/>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#2: Lorem ipsum dolor</a:t>
              </a:r>
            </a:p>
          </p:txBody>
        </p:sp>
        <p:sp>
          <p:nvSpPr>
            <p:cNvPr id="297" name="SteP #3: Lorem ipsum dolor"/>
            <p:cNvSpPr txBox="1"/>
            <p:nvPr/>
          </p:nvSpPr>
          <p:spPr>
            <a:xfrm>
              <a:off x="1799932" y="4409447"/>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#3: Lorem ipsum dolor</a:t>
              </a:r>
            </a:p>
          </p:txBody>
        </p:sp>
        <p:sp>
          <p:nvSpPr>
            <p:cNvPr id="298" name="SteP #4: Lorem ipsum dolor"/>
            <p:cNvSpPr txBox="1"/>
            <p:nvPr/>
          </p:nvSpPr>
          <p:spPr>
            <a:xfrm>
              <a:off x="1799932" y="5303190"/>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#4: Lorem ipsum dolor</a:t>
              </a:r>
            </a:p>
          </p:txBody>
        </p:sp>
        <p:sp>
          <p:nvSpPr>
            <p:cNvPr id="299" name="SteP #5: Lorem ipsum dolor"/>
            <p:cNvSpPr txBox="1"/>
            <p:nvPr/>
          </p:nvSpPr>
          <p:spPr>
            <a:xfrm>
              <a:off x="1799932" y="6196933"/>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#5: Lorem ipsum dolor</a:t>
              </a:r>
            </a:p>
          </p:txBody>
        </p:sp>
        <p:sp>
          <p:nvSpPr>
            <p:cNvPr id="300" name="SteP #6: Lorem ipsum dolor"/>
            <p:cNvSpPr txBox="1"/>
            <p:nvPr/>
          </p:nvSpPr>
          <p:spPr>
            <a:xfrm>
              <a:off x="1799932" y="7090676"/>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#6: Lorem ipsum dolor</a:t>
              </a:r>
            </a:p>
          </p:txBody>
        </p:sp>
        <p:sp>
          <p:nvSpPr>
            <p:cNvPr id="301" name="SteP #7: Lorem ipsum dolor"/>
            <p:cNvSpPr txBox="1"/>
            <p:nvPr/>
          </p:nvSpPr>
          <p:spPr>
            <a:xfrm>
              <a:off x="1799932" y="7984419"/>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#7: Lorem ipsum dolor</a:t>
              </a:r>
            </a:p>
          </p:txBody>
        </p:sp>
        <p:sp>
          <p:nvSpPr>
            <p:cNvPr id="302" name="SteP #8: Lorem ipsum dolor"/>
            <p:cNvSpPr txBox="1"/>
            <p:nvPr/>
          </p:nvSpPr>
          <p:spPr>
            <a:xfrm>
              <a:off x="1799932" y="8878162"/>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#8: Lorem ipsum dolor</a:t>
              </a:r>
            </a:p>
          </p:txBody>
        </p:sp>
        <p:sp>
          <p:nvSpPr>
            <p:cNvPr id="303" name="SteP #9: Lorem ipsum dolor"/>
            <p:cNvSpPr txBox="1"/>
            <p:nvPr/>
          </p:nvSpPr>
          <p:spPr>
            <a:xfrm>
              <a:off x="1799932" y="9771905"/>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#9: Lorem ipsum dolor</a:t>
              </a:r>
            </a:p>
          </p:txBody>
        </p:sp>
        <p:sp>
          <p:nvSpPr>
            <p:cNvPr id="304" name="SteP #10: Lorem ipsum dolor"/>
            <p:cNvSpPr txBox="1"/>
            <p:nvPr/>
          </p:nvSpPr>
          <p:spPr>
            <a:xfrm>
              <a:off x="1799932" y="10665648"/>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#10: Lorem ipsum dolor</a:t>
              </a:r>
            </a:p>
          </p:txBody>
        </p:sp>
        <p:sp>
          <p:nvSpPr>
            <p:cNvPr id="305" name="SteP #11: Lorem ipsum dolor"/>
            <p:cNvSpPr txBox="1"/>
            <p:nvPr/>
          </p:nvSpPr>
          <p:spPr>
            <a:xfrm>
              <a:off x="1799932" y="11559395"/>
              <a:ext cx="4122481"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000" b="1" cap="all">
                  <a:solidFill>
                    <a:srgbClr val="151B3D"/>
                  </a:solidFill>
                  <a:latin typeface="OpenSans-Bold"/>
                  <a:ea typeface="OpenSans-Bold"/>
                  <a:cs typeface="OpenSans-Bold"/>
                  <a:sym typeface="OpenSans-Bold"/>
                </a:defRPr>
              </a:lvl1pPr>
            </a:lstStyle>
            <a:p>
              <a:r>
                <a:t>SteP #11: Lorem ipsum dolor</a:t>
              </a:r>
            </a:p>
          </p:txBody>
        </p:sp>
        <p:sp>
          <p:nvSpPr>
            <p:cNvPr id="306" name="$450.000"/>
            <p:cNvSpPr txBox="1"/>
            <p:nvPr/>
          </p:nvSpPr>
          <p:spPr>
            <a:xfrm>
              <a:off x="20888025" y="2621961"/>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$450.000</a:t>
              </a:r>
            </a:p>
          </p:txBody>
        </p:sp>
        <p:sp>
          <p:nvSpPr>
            <p:cNvPr id="307" name="$70.000"/>
            <p:cNvSpPr txBox="1"/>
            <p:nvPr/>
          </p:nvSpPr>
          <p:spPr>
            <a:xfrm>
              <a:off x="20888025" y="3515805"/>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$70.000</a:t>
              </a:r>
            </a:p>
          </p:txBody>
        </p:sp>
        <p:sp>
          <p:nvSpPr>
            <p:cNvPr id="308" name="$843.000"/>
            <p:cNvSpPr txBox="1"/>
            <p:nvPr/>
          </p:nvSpPr>
          <p:spPr>
            <a:xfrm>
              <a:off x="20888025" y="4409649"/>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$843.000</a:t>
              </a:r>
            </a:p>
          </p:txBody>
        </p:sp>
        <p:sp>
          <p:nvSpPr>
            <p:cNvPr id="309" name="$548.000"/>
            <p:cNvSpPr txBox="1"/>
            <p:nvPr/>
          </p:nvSpPr>
          <p:spPr>
            <a:xfrm>
              <a:off x="20888025" y="5303493"/>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$548.000</a:t>
              </a:r>
            </a:p>
          </p:txBody>
        </p:sp>
        <p:sp>
          <p:nvSpPr>
            <p:cNvPr id="310" name="$905.000"/>
            <p:cNvSpPr txBox="1"/>
            <p:nvPr/>
          </p:nvSpPr>
          <p:spPr>
            <a:xfrm>
              <a:off x="20888025" y="6197337"/>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$905.000</a:t>
              </a:r>
            </a:p>
          </p:txBody>
        </p:sp>
        <p:sp>
          <p:nvSpPr>
            <p:cNvPr id="311" name="$45.000"/>
            <p:cNvSpPr txBox="1"/>
            <p:nvPr/>
          </p:nvSpPr>
          <p:spPr>
            <a:xfrm>
              <a:off x="20888025" y="7091181"/>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$45.000</a:t>
              </a:r>
            </a:p>
          </p:txBody>
        </p:sp>
        <p:sp>
          <p:nvSpPr>
            <p:cNvPr id="312" name="$37.000"/>
            <p:cNvSpPr txBox="1"/>
            <p:nvPr/>
          </p:nvSpPr>
          <p:spPr>
            <a:xfrm>
              <a:off x="20888025" y="7985025"/>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$37.000</a:t>
              </a:r>
            </a:p>
          </p:txBody>
        </p:sp>
        <p:sp>
          <p:nvSpPr>
            <p:cNvPr id="313" name="$29.000"/>
            <p:cNvSpPr txBox="1"/>
            <p:nvPr/>
          </p:nvSpPr>
          <p:spPr>
            <a:xfrm>
              <a:off x="20888025" y="8878869"/>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$29.000</a:t>
              </a:r>
            </a:p>
          </p:txBody>
        </p:sp>
        <p:sp>
          <p:nvSpPr>
            <p:cNvPr id="314" name="$560.000"/>
            <p:cNvSpPr txBox="1"/>
            <p:nvPr/>
          </p:nvSpPr>
          <p:spPr>
            <a:xfrm>
              <a:off x="20888025" y="9772713"/>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$560.000</a:t>
              </a:r>
            </a:p>
          </p:txBody>
        </p:sp>
        <p:sp>
          <p:nvSpPr>
            <p:cNvPr id="315" name="$690.000"/>
            <p:cNvSpPr txBox="1"/>
            <p:nvPr/>
          </p:nvSpPr>
          <p:spPr>
            <a:xfrm>
              <a:off x="20888025" y="10666557"/>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t>$690.000</a:t>
              </a:r>
            </a:p>
          </p:txBody>
        </p:sp>
        <p:sp>
          <p:nvSpPr>
            <p:cNvPr id="316" name="$334.000"/>
            <p:cNvSpPr txBox="1"/>
            <p:nvPr/>
          </p:nvSpPr>
          <p:spPr>
            <a:xfrm>
              <a:off x="20888025" y="11560398"/>
              <a:ext cx="1507300" cy="444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b="1" cap="all">
                  <a:solidFill>
                    <a:srgbClr val="8C8F98"/>
                  </a:solidFill>
                  <a:latin typeface="OpenSans-Bold"/>
                  <a:ea typeface="OpenSans-Bold"/>
                  <a:cs typeface="OpenSans-Bold"/>
                  <a:sym typeface="OpenSans-Bold"/>
                </a:defRPr>
              </a:lvl1pPr>
            </a:lstStyle>
            <a:p>
              <a:r>
                <a:rPr dirty="0"/>
                <a:t>$334.000</a:t>
              </a:r>
            </a:p>
          </p:txBody>
        </p:sp>
        <p:sp>
          <p:nvSpPr>
            <p:cNvPr id="317" name="$250"/>
            <p:cNvSpPr txBox="1"/>
            <p:nvPr/>
          </p:nvSpPr>
          <p:spPr>
            <a:xfrm>
              <a:off x="19267144"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rPr dirty="0"/>
                <a:t>$250</a:t>
              </a:r>
            </a:p>
          </p:txBody>
        </p:sp>
        <p:sp>
          <p:nvSpPr>
            <p:cNvPr id="318" name="$1.000"/>
            <p:cNvSpPr txBox="1"/>
            <p:nvPr/>
          </p:nvSpPr>
          <p:spPr>
            <a:xfrm>
              <a:off x="19267144"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19" name="$843"/>
            <p:cNvSpPr txBox="1"/>
            <p:nvPr/>
          </p:nvSpPr>
          <p:spPr>
            <a:xfrm>
              <a:off x="19267144"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20" name="$3.340"/>
            <p:cNvSpPr txBox="1"/>
            <p:nvPr/>
          </p:nvSpPr>
          <p:spPr>
            <a:xfrm>
              <a:off x="19267144"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321" name="$9.000"/>
            <p:cNvSpPr txBox="1"/>
            <p:nvPr/>
          </p:nvSpPr>
          <p:spPr>
            <a:xfrm>
              <a:off x="19267144"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22" name="$5.000"/>
            <p:cNvSpPr txBox="1"/>
            <p:nvPr/>
          </p:nvSpPr>
          <p:spPr>
            <a:xfrm>
              <a:off x="19267144"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$5.000</a:t>
              </a:r>
            </a:p>
          </p:txBody>
        </p:sp>
        <p:sp>
          <p:nvSpPr>
            <p:cNvPr id="323" name="$71"/>
            <p:cNvSpPr txBox="1"/>
            <p:nvPr/>
          </p:nvSpPr>
          <p:spPr>
            <a:xfrm>
              <a:off x="19267144"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rPr dirty="0"/>
                <a:t>$71</a:t>
              </a:r>
            </a:p>
          </p:txBody>
        </p:sp>
        <p:sp>
          <p:nvSpPr>
            <p:cNvPr id="324" name="$1.040"/>
            <p:cNvSpPr txBox="1"/>
            <p:nvPr/>
          </p:nvSpPr>
          <p:spPr>
            <a:xfrm>
              <a:off x="19267144"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25" name="$34"/>
            <p:cNvSpPr txBox="1"/>
            <p:nvPr/>
          </p:nvSpPr>
          <p:spPr>
            <a:xfrm>
              <a:off x="19267144"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$34</a:t>
              </a:r>
            </a:p>
          </p:txBody>
        </p:sp>
        <p:sp>
          <p:nvSpPr>
            <p:cNvPr id="326" name="$250"/>
            <p:cNvSpPr txBox="1"/>
            <p:nvPr/>
          </p:nvSpPr>
          <p:spPr>
            <a:xfrm>
              <a:off x="19267144"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27" name="$334"/>
            <p:cNvSpPr txBox="1"/>
            <p:nvPr/>
          </p:nvSpPr>
          <p:spPr>
            <a:xfrm>
              <a:off x="19267144"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28" name="$250"/>
            <p:cNvSpPr txBox="1"/>
            <p:nvPr/>
          </p:nvSpPr>
          <p:spPr>
            <a:xfrm>
              <a:off x="18079361"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29" name="$1.000"/>
            <p:cNvSpPr txBox="1"/>
            <p:nvPr/>
          </p:nvSpPr>
          <p:spPr>
            <a:xfrm>
              <a:off x="18079361"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30" name="$843"/>
            <p:cNvSpPr txBox="1"/>
            <p:nvPr/>
          </p:nvSpPr>
          <p:spPr>
            <a:xfrm>
              <a:off x="18079361"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31" name="$3"/>
            <p:cNvSpPr txBox="1"/>
            <p:nvPr/>
          </p:nvSpPr>
          <p:spPr>
            <a:xfrm>
              <a:off x="18079361"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a:t>
              </a:r>
            </a:p>
          </p:txBody>
        </p:sp>
        <p:sp>
          <p:nvSpPr>
            <p:cNvPr id="332" name="$9.000"/>
            <p:cNvSpPr txBox="1"/>
            <p:nvPr/>
          </p:nvSpPr>
          <p:spPr>
            <a:xfrm>
              <a:off x="18079361"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33" name="$5.000"/>
            <p:cNvSpPr txBox="1"/>
            <p:nvPr/>
          </p:nvSpPr>
          <p:spPr>
            <a:xfrm>
              <a:off x="18079361"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$5.000</a:t>
              </a:r>
            </a:p>
          </p:txBody>
        </p:sp>
        <p:sp>
          <p:nvSpPr>
            <p:cNvPr id="334" name="$7.140"/>
            <p:cNvSpPr txBox="1"/>
            <p:nvPr/>
          </p:nvSpPr>
          <p:spPr>
            <a:xfrm>
              <a:off x="18079361"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335" name="$1.040"/>
            <p:cNvSpPr txBox="1"/>
            <p:nvPr/>
          </p:nvSpPr>
          <p:spPr>
            <a:xfrm>
              <a:off x="18079361"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36" name="$500"/>
            <p:cNvSpPr txBox="1"/>
            <p:nvPr/>
          </p:nvSpPr>
          <p:spPr>
            <a:xfrm>
              <a:off x="18079361"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a:t>
              </a:r>
            </a:p>
          </p:txBody>
        </p:sp>
        <p:sp>
          <p:nvSpPr>
            <p:cNvPr id="337" name="$250"/>
            <p:cNvSpPr txBox="1"/>
            <p:nvPr/>
          </p:nvSpPr>
          <p:spPr>
            <a:xfrm>
              <a:off x="18079361"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38" name="$3"/>
            <p:cNvSpPr txBox="1"/>
            <p:nvPr/>
          </p:nvSpPr>
          <p:spPr>
            <a:xfrm>
              <a:off x="18079361"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a:t>
              </a:r>
            </a:p>
          </p:txBody>
        </p:sp>
        <p:sp>
          <p:nvSpPr>
            <p:cNvPr id="339" name="$250"/>
            <p:cNvSpPr txBox="1"/>
            <p:nvPr/>
          </p:nvSpPr>
          <p:spPr>
            <a:xfrm>
              <a:off x="16891578"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40" name="$1.000"/>
            <p:cNvSpPr txBox="1"/>
            <p:nvPr/>
          </p:nvSpPr>
          <p:spPr>
            <a:xfrm>
              <a:off x="16891578"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41" name="$843"/>
            <p:cNvSpPr txBox="1"/>
            <p:nvPr/>
          </p:nvSpPr>
          <p:spPr>
            <a:xfrm>
              <a:off x="16891578"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42" name="$3.340"/>
            <p:cNvSpPr txBox="1"/>
            <p:nvPr/>
          </p:nvSpPr>
          <p:spPr>
            <a:xfrm>
              <a:off x="16891578"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343" name="$9"/>
            <p:cNvSpPr txBox="1"/>
            <p:nvPr/>
          </p:nvSpPr>
          <p:spPr>
            <a:xfrm>
              <a:off x="16891578"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a:t>
              </a:r>
            </a:p>
          </p:txBody>
        </p:sp>
        <p:sp>
          <p:nvSpPr>
            <p:cNvPr id="344" name="$50"/>
            <p:cNvSpPr txBox="1"/>
            <p:nvPr/>
          </p:nvSpPr>
          <p:spPr>
            <a:xfrm>
              <a:off x="16891578"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a:t>
              </a:r>
            </a:p>
          </p:txBody>
        </p:sp>
        <p:sp>
          <p:nvSpPr>
            <p:cNvPr id="345" name="$7.140"/>
            <p:cNvSpPr txBox="1"/>
            <p:nvPr/>
          </p:nvSpPr>
          <p:spPr>
            <a:xfrm>
              <a:off x="16891578"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346" name="$1.040"/>
            <p:cNvSpPr txBox="1"/>
            <p:nvPr/>
          </p:nvSpPr>
          <p:spPr>
            <a:xfrm>
              <a:off x="16891578"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47" name="$55"/>
            <p:cNvSpPr txBox="1"/>
            <p:nvPr/>
          </p:nvSpPr>
          <p:spPr>
            <a:xfrm>
              <a:off x="16891578"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$55</a:t>
              </a:r>
            </a:p>
          </p:txBody>
        </p:sp>
        <p:sp>
          <p:nvSpPr>
            <p:cNvPr id="348" name="$250"/>
            <p:cNvSpPr txBox="1"/>
            <p:nvPr/>
          </p:nvSpPr>
          <p:spPr>
            <a:xfrm>
              <a:off x="16891578"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49" name="$334"/>
            <p:cNvSpPr txBox="1"/>
            <p:nvPr/>
          </p:nvSpPr>
          <p:spPr>
            <a:xfrm>
              <a:off x="16891578"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50" name="$250"/>
            <p:cNvSpPr txBox="1"/>
            <p:nvPr/>
          </p:nvSpPr>
          <p:spPr>
            <a:xfrm>
              <a:off x="15703794"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51" name="$1.000"/>
            <p:cNvSpPr txBox="1"/>
            <p:nvPr/>
          </p:nvSpPr>
          <p:spPr>
            <a:xfrm>
              <a:off x="15703794"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52" name="$843"/>
            <p:cNvSpPr txBox="1"/>
            <p:nvPr/>
          </p:nvSpPr>
          <p:spPr>
            <a:xfrm>
              <a:off x="15703794"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53" name="$3.340"/>
            <p:cNvSpPr txBox="1"/>
            <p:nvPr/>
          </p:nvSpPr>
          <p:spPr>
            <a:xfrm>
              <a:off x="15703794"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354" name="$9.000"/>
            <p:cNvSpPr txBox="1"/>
            <p:nvPr/>
          </p:nvSpPr>
          <p:spPr>
            <a:xfrm>
              <a:off x="15703794"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55" name="$5.000"/>
            <p:cNvSpPr txBox="1"/>
            <p:nvPr/>
          </p:nvSpPr>
          <p:spPr>
            <a:xfrm>
              <a:off x="15703794"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$5.000</a:t>
              </a:r>
            </a:p>
          </p:txBody>
        </p:sp>
        <p:sp>
          <p:nvSpPr>
            <p:cNvPr id="356" name="$7.140"/>
            <p:cNvSpPr txBox="1"/>
            <p:nvPr/>
          </p:nvSpPr>
          <p:spPr>
            <a:xfrm>
              <a:off x="15703794"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357" name="$1.040"/>
            <p:cNvSpPr txBox="1"/>
            <p:nvPr/>
          </p:nvSpPr>
          <p:spPr>
            <a:xfrm>
              <a:off x="15703794"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58" name="$500"/>
            <p:cNvSpPr txBox="1"/>
            <p:nvPr/>
          </p:nvSpPr>
          <p:spPr>
            <a:xfrm>
              <a:off x="15703794"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a:t>
              </a:r>
            </a:p>
          </p:txBody>
        </p:sp>
        <p:sp>
          <p:nvSpPr>
            <p:cNvPr id="359" name="$250"/>
            <p:cNvSpPr txBox="1"/>
            <p:nvPr/>
          </p:nvSpPr>
          <p:spPr>
            <a:xfrm>
              <a:off x="15703794"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60" name="$334"/>
            <p:cNvSpPr txBox="1"/>
            <p:nvPr/>
          </p:nvSpPr>
          <p:spPr>
            <a:xfrm>
              <a:off x="15703794"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61" name="$250"/>
            <p:cNvSpPr txBox="1"/>
            <p:nvPr/>
          </p:nvSpPr>
          <p:spPr>
            <a:xfrm>
              <a:off x="14516011"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62" name="$1.000"/>
            <p:cNvSpPr txBox="1"/>
            <p:nvPr/>
          </p:nvSpPr>
          <p:spPr>
            <a:xfrm>
              <a:off x="14516011"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63" name="$843"/>
            <p:cNvSpPr txBox="1"/>
            <p:nvPr/>
          </p:nvSpPr>
          <p:spPr>
            <a:xfrm>
              <a:off x="14516011"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64" name="$334"/>
            <p:cNvSpPr txBox="1"/>
            <p:nvPr/>
          </p:nvSpPr>
          <p:spPr>
            <a:xfrm>
              <a:off x="14516011"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65" name="$9.000"/>
            <p:cNvSpPr txBox="1"/>
            <p:nvPr/>
          </p:nvSpPr>
          <p:spPr>
            <a:xfrm>
              <a:off x="14516011"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66" name="$40"/>
            <p:cNvSpPr txBox="1"/>
            <p:nvPr/>
          </p:nvSpPr>
          <p:spPr>
            <a:xfrm>
              <a:off x="14516011"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$40</a:t>
              </a:r>
            </a:p>
          </p:txBody>
        </p:sp>
        <p:sp>
          <p:nvSpPr>
            <p:cNvPr id="367" name="$70"/>
            <p:cNvSpPr txBox="1"/>
            <p:nvPr/>
          </p:nvSpPr>
          <p:spPr>
            <a:xfrm>
              <a:off x="14516011"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$70</a:t>
              </a:r>
            </a:p>
          </p:txBody>
        </p:sp>
        <p:sp>
          <p:nvSpPr>
            <p:cNvPr id="368" name="$1.040"/>
            <p:cNvSpPr txBox="1"/>
            <p:nvPr/>
          </p:nvSpPr>
          <p:spPr>
            <a:xfrm>
              <a:off x="14516011"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69" name="$12"/>
            <p:cNvSpPr txBox="1"/>
            <p:nvPr/>
          </p:nvSpPr>
          <p:spPr>
            <a:xfrm>
              <a:off x="14516011"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$12</a:t>
              </a:r>
            </a:p>
          </p:txBody>
        </p:sp>
        <p:sp>
          <p:nvSpPr>
            <p:cNvPr id="370" name="$250"/>
            <p:cNvSpPr txBox="1"/>
            <p:nvPr/>
          </p:nvSpPr>
          <p:spPr>
            <a:xfrm>
              <a:off x="14516011"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71" name="$334"/>
            <p:cNvSpPr txBox="1"/>
            <p:nvPr/>
          </p:nvSpPr>
          <p:spPr>
            <a:xfrm>
              <a:off x="14516011"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72" name="$250"/>
            <p:cNvSpPr txBox="1"/>
            <p:nvPr/>
          </p:nvSpPr>
          <p:spPr>
            <a:xfrm>
              <a:off x="13328228"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73" name="$1.000"/>
            <p:cNvSpPr txBox="1"/>
            <p:nvPr/>
          </p:nvSpPr>
          <p:spPr>
            <a:xfrm>
              <a:off x="13328228"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74" name="$843"/>
            <p:cNvSpPr txBox="1"/>
            <p:nvPr/>
          </p:nvSpPr>
          <p:spPr>
            <a:xfrm>
              <a:off x="13328228"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75" name="$3.340"/>
            <p:cNvSpPr txBox="1"/>
            <p:nvPr/>
          </p:nvSpPr>
          <p:spPr>
            <a:xfrm>
              <a:off x="13328228"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376" name="$9.000"/>
            <p:cNvSpPr txBox="1"/>
            <p:nvPr/>
          </p:nvSpPr>
          <p:spPr>
            <a:xfrm>
              <a:off x="13328228"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77" name="$5.000"/>
            <p:cNvSpPr txBox="1"/>
            <p:nvPr/>
          </p:nvSpPr>
          <p:spPr>
            <a:xfrm>
              <a:off x="13328228"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$5.000</a:t>
              </a:r>
            </a:p>
          </p:txBody>
        </p:sp>
        <p:sp>
          <p:nvSpPr>
            <p:cNvPr id="378" name="$7.140"/>
            <p:cNvSpPr txBox="1"/>
            <p:nvPr/>
          </p:nvSpPr>
          <p:spPr>
            <a:xfrm>
              <a:off x="13328228"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379" name="$1.040"/>
            <p:cNvSpPr txBox="1"/>
            <p:nvPr/>
          </p:nvSpPr>
          <p:spPr>
            <a:xfrm>
              <a:off x="13328228"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80" name="$500"/>
            <p:cNvSpPr txBox="1"/>
            <p:nvPr/>
          </p:nvSpPr>
          <p:spPr>
            <a:xfrm>
              <a:off x="13328228"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a:t>
              </a:r>
            </a:p>
          </p:txBody>
        </p:sp>
        <p:sp>
          <p:nvSpPr>
            <p:cNvPr id="381" name="$250"/>
            <p:cNvSpPr txBox="1"/>
            <p:nvPr/>
          </p:nvSpPr>
          <p:spPr>
            <a:xfrm>
              <a:off x="13328228"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82" name="$4"/>
            <p:cNvSpPr txBox="1"/>
            <p:nvPr/>
          </p:nvSpPr>
          <p:spPr>
            <a:xfrm>
              <a:off x="13328228"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$4</a:t>
              </a:r>
            </a:p>
          </p:txBody>
        </p:sp>
        <p:sp>
          <p:nvSpPr>
            <p:cNvPr id="383" name="$250"/>
            <p:cNvSpPr txBox="1"/>
            <p:nvPr/>
          </p:nvSpPr>
          <p:spPr>
            <a:xfrm>
              <a:off x="12140444"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84" name="$1.000"/>
            <p:cNvSpPr txBox="1"/>
            <p:nvPr/>
          </p:nvSpPr>
          <p:spPr>
            <a:xfrm>
              <a:off x="12140444"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85" name="$843"/>
            <p:cNvSpPr txBox="1"/>
            <p:nvPr/>
          </p:nvSpPr>
          <p:spPr>
            <a:xfrm>
              <a:off x="12140444"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386" name="$33"/>
            <p:cNvSpPr txBox="1"/>
            <p:nvPr/>
          </p:nvSpPr>
          <p:spPr>
            <a:xfrm>
              <a:off x="12140444"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a:t>
              </a:r>
            </a:p>
          </p:txBody>
        </p:sp>
        <p:sp>
          <p:nvSpPr>
            <p:cNvPr id="387" name="$9.000"/>
            <p:cNvSpPr txBox="1"/>
            <p:nvPr/>
          </p:nvSpPr>
          <p:spPr>
            <a:xfrm>
              <a:off x="12140444"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388" name="$50"/>
            <p:cNvSpPr txBox="1"/>
            <p:nvPr/>
          </p:nvSpPr>
          <p:spPr>
            <a:xfrm>
              <a:off x="12140444"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a:t>
              </a:r>
            </a:p>
          </p:txBody>
        </p:sp>
        <p:sp>
          <p:nvSpPr>
            <p:cNvPr id="389" name="$7.140"/>
            <p:cNvSpPr txBox="1"/>
            <p:nvPr/>
          </p:nvSpPr>
          <p:spPr>
            <a:xfrm>
              <a:off x="12140444"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390" name="$1.040"/>
            <p:cNvSpPr txBox="1"/>
            <p:nvPr/>
          </p:nvSpPr>
          <p:spPr>
            <a:xfrm>
              <a:off x="12140444"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391" name="$340"/>
            <p:cNvSpPr txBox="1"/>
            <p:nvPr/>
          </p:nvSpPr>
          <p:spPr>
            <a:xfrm>
              <a:off x="12140444"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$340</a:t>
              </a:r>
            </a:p>
          </p:txBody>
        </p:sp>
        <p:sp>
          <p:nvSpPr>
            <p:cNvPr id="392" name="$250"/>
            <p:cNvSpPr txBox="1"/>
            <p:nvPr/>
          </p:nvSpPr>
          <p:spPr>
            <a:xfrm>
              <a:off x="12140444"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93" name="$334"/>
            <p:cNvSpPr txBox="1"/>
            <p:nvPr/>
          </p:nvSpPr>
          <p:spPr>
            <a:xfrm>
              <a:off x="12140444"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394" name="$250"/>
            <p:cNvSpPr txBox="1"/>
            <p:nvPr/>
          </p:nvSpPr>
          <p:spPr>
            <a:xfrm>
              <a:off x="10952661"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395" name="$1.000"/>
            <p:cNvSpPr txBox="1"/>
            <p:nvPr/>
          </p:nvSpPr>
          <p:spPr>
            <a:xfrm>
              <a:off x="10952661"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396" name="$8"/>
            <p:cNvSpPr txBox="1"/>
            <p:nvPr/>
          </p:nvSpPr>
          <p:spPr>
            <a:xfrm>
              <a:off x="10952661"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a:t>
              </a:r>
            </a:p>
          </p:txBody>
        </p:sp>
        <p:sp>
          <p:nvSpPr>
            <p:cNvPr id="397" name="$3.340"/>
            <p:cNvSpPr txBox="1"/>
            <p:nvPr/>
          </p:nvSpPr>
          <p:spPr>
            <a:xfrm>
              <a:off x="10952661"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398" name="$30"/>
            <p:cNvSpPr txBox="1"/>
            <p:nvPr/>
          </p:nvSpPr>
          <p:spPr>
            <a:xfrm>
              <a:off x="10952661"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$30</a:t>
              </a:r>
            </a:p>
          </p:txBody>
        </p:sp>
        <p:sp>
          <p:nvSpPr>
            <p:cNvPr id="399" name="$23"/>
            <p:cNvSpPr txBox="1"/>
            <p:nvPr/>
          </p:nvSpPr>
          <p:spPr>
            <a:xfrm>
              <a:off x="10952661"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$23</a:t>
              </a:r>
            </a:p>
          </p:txBody>
        </p:sp>
        <p:sp>
          <p:nvSpPr>
            <p:cNvPr id="400" name="$7.140"/>
            <p:cNvSpPr txBox="1"/>
            <p:nvPr/>
          </p:nvSpPr>
          <p:spPr>
            <a:xfrm>
              <a:off x="10952661"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401" name="$1.040"/>
            <p:cNvSpPr txBox="1"/>
            <p:nvPr/>
          </p:nvSpPr>
          <p:spPr>
            <a:xfrm>
              <a:off x="10952661"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402" name="$50"/>
            <p:cNvSpPr txBox="1"/>
            <p:nvPr/>
          </p:nvSpPr>
          <p:spPr>
            <a:xfrm>
              <a:off x="10952661"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a:t>
              </a:r>
            </a:p>
          </p:txBody>
        </p:sp>
        <p:sp>
          <p:nvSpPr>
            <p:cNvPr id="403" name="$20"/>
            <p:cNvSpPr txBox="1"/>
            <p:nvPr/>
          </p:nvSpPr>
          <p:spPr>
            <a:xfrm>
              <a:off x="10952661"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$20</a:t>
              </a:r>
            </a:p>
          </p:txBody>
        </p:sp>
        <p:sp>
          <p:nvSpPr>
            <p:cNvPr id="404" name="$33"/>
            <p:cNvSpPr txBox="1"/>
            <p:nvPr/>
          </p:nvSpPr>
          <p:spPr>
            <a:xfrm>
              <a:off x="10952661"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a:t>
              </a:r>
            </a:p>
          </p:txBody>
        </p:sp>
        <p:sp>
          <p:nvSpPr>
            <p:cNvPr id="405" name="$250"/>
            <p:cNvSpPr txBox="1"/>
            <p:nvPr/>
          </p:nvSpPr>
          <p:spPr>
            <a:xfrm>
              <a:off x="9764877"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06" name="$1.000"/>
            <p:cNvSpPr txBox="1"/>
            <p:nvPr/>
          </p:nvSpPr>
          <p:spPr>
            <a:xfrm>
              <a:off x="9764877"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407" name="$843"/>
            <p:cNvSpPr txBox="1"/>
            <p:nvPr/>
          </p:nvSpPr>
          <p:spPr>
            <a:xfrm>
              <a:off x="9764877"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408" name="$24"/>
            <p:cNvSpPr txBox="1"/>
            <p:nvPr/>
          </p:nvSpPr>
          <p:spPr>
            <a:xfrm>
              <a:off x="9764877"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$24</a:t>
              </a:r>
            </a:p>
          </p:txBody>
        </p:sp>
        <p:sp>
          <p:nvSpPr>
            <p:cNvPr id="409" name="$9.000"/>
            <p:cNvSpPr txBox="1"/>
            <p:nvPr/>
          </p:nvSpPr>
          <p:spPr>
            <a:xfrm>
              <a:off x="9764877"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410" name="$5.000"/>
            <p:cNvSpPr txBox="1"/>
            <p:nvPr/>
          </p:nvSpPr>
          <p:spPr>
            <a:xfrm>
              <a:off x="9764877"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$5.000</a:t>
              </a:r>
            </a:p>
          </p:txBody>
        </p:sp>
        <p:sp>
          <p:nvSpPr>
            <p:cNvPr id="411" name="$7.140"/>
            <p:cNvSpPr txBox="1"/>
            <p:nvPr/>
          </p:nvSpPr>
          <p:spPr>
            <a:xfrm>
              <a:off x="9764877"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412" name="$1.040"/>
            <p:cNvSpPr txBox="1"/>
            <p:nvPr/>
          </p:nvSpPr>
          <p:spPr>
            <a:xfrm>
              <a:off x="9764877"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413" name="$500"/>
            <p:cNvSpPr txBox="1"/>
            <p:nvPr/>
          </p:nvSpPr>
          <p:spPr>
            <a:xfrm>
              <a:off x="9764877"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a:t>
              </a:r>
            </a:p>
          </p:txBody>
        </p:sp>
        <p:sp>
          <p:nvSpPr>
            <p:cNvPr id="414" name="$250"/>
            <p:cNvSpPr txBox="1"/>
            <p:nvPr/>
          </p:nvSpPr>
          <p:spPr>
            <a:xfrm>
              <a:off x="9764877"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15" name="$4"/>
            <p:cNvSpPr txBox="1"/>
            <p:nvPr/>
          </p:nvSpPr>
          <p:spPr>
            <a:xfrm>
              <a:off x="9764877"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$4</a:t>
              </a:r>
            </a:p>
          </p:txBody>
        </p:sp>
        <p:sp>
          <p:nvSpPr>
            <p:cNvPr id="416" name="$250"/>
            <p:cNvSpPr txBox="1"/>
            <p:nvPr/>
          </p:nvSpPr>
          <p:spPr>
            <a:xfrm>
              <a:off x="8577095"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17" name="$1.000"/>
            <p:cNvSpPr txBox="1"/>
            <p:nvPr/>
          </p:nvSpPr>
          <p:spPr>
            <a:xfrm>
              <a:off x="8577095"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418" name="$843"/>
            <p:cNvSpPr txBox="1"/>
            <p:nvPr/>
          </p:nvSpPr>
          <p:spPr>
            <a:xfrm>
              <a:off x="8577095"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419" name="$3.340"/>
            <p:cNvSpPr txBox="1"/>
            <p:nvPr/>
          </p:nvSpPr>
          <p:spPr>
            <a:xfrm>
              <a:off x="8577095"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420" name="$9.000"/>
            <p:cNvSpPr txBox="1"/>
            <p:nvPr/>
          </p:nvSpPr>
          <p:spPr>
            <a:xfrm>
              <a:off x="8577095"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421" name="$27"/>
            <p:cNvSpPr txBox="1"/>
            <p:nvPr/>
          </p:nvSpPr>
          <p:spPr>
            <a:xfrm>
              <a:off x="8577095"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$27</a:t>
              </a:r>
            </a:p>
          </p:txBody>
        </p:sp>
        <p:sp>
          <p:nvSpPr>
            <p:cNvPr id="422" name="$70"/>
            <p:cNvSpPr txBox="1"/>
            <p:nvPr/>
          </p:nvSpPr>
          <p:spPr>
            <a:xfrm>
              <a:off x="8577095"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$70</a:t>
              </a:r>
            </a:p>
          </p:txBody>
        </p:sp>
        <p:sp>
          <p:nvSpPr>
            <p:cNvPr id="423" name="$1.040"/>
            <p:cNvSpPr txBox="1"/>
            <p:nvPr/>
          </p:nvSpPr>
          <p:spPr>
            <a:xfrm>
              <a:off x="8577095"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424" name="$75"/>
            <p:cNvSpPr txBox="1"/>
            <p:nvPr/>
          </p:nvSpPr>
          <p:spPr>
            <a:xfrm>
              <a:off x="8577095"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$75</a:t>
              </a:r>
            </a:p>
          </p:txBody>
        </p:sp>
        <p:sp>
          <p:nvSpPr>
            <p:cNvPr id="425" name="$250"/>
            <p:cNvSpPr txBox="1"/>
            <p:nvPr/>
          </p:nvSpPr>
          <p:spPr>
            <a:xfrm>
              <a:off x="8577095"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26" name="$334"/>
            <p:cNvSpPr txBox="1"/>
            <p:nvPr/>
          </p:nvSpPr>
          <p:spPr>
            <a:xfrm>
              <a:off x="8577095"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427" name="$250"/>
            <p:cNvSpPr txBox="1"/>
            <p:nvPr/>
          </p:nvSpPr>
          <p:spPr>
            <a:xfrm>
              <a:off x="7389311" y="2621961"/>
              <a:ext cx="1157305"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28" name="$1.000"/>
            <p:cNvSpPr txBox="1"/>
            <p:nvPr/>
          </p:nvSpPr>
          <p:spPr>
            <a:xfrm>
              <a:off x="7389311" y="351575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429" name="$843"/>
            <p:cNvSpPr txBox="1"/>
            <p:nvPr/>
          </p:nvSpPr>
          <p:spPr>
            <a:xfrm>
              <a:off x="7389311" y="440954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430" name="$3.340"/>
            <p:cNvSpPr txBox="1"/>
            <p:nvPr/>
          </p:nvSpPr>
          <p:spPr>
            <a:xfrm>
              <a:off x="7389311" y="530334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431" name="$9.000"/>
            <p:cNvSpPr txBox="1"/>
            <p:nvPr/>
          </p:nvSpPr>
          <p:spPr>
            <a:xfrm>
              <a:off x="7389311" y="619713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432" name="$94"/>
            <p:cNvSpPr txBox="1"/>
            <p:nvPr/>
          </p:nvSpPr>
          <p:spPr>
            <a:xfrm>
              <a:off x="7389311" y="7090930"/>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$94</a:t>
              </a:r>
            </a:p>
          </p:txBody>
        </p:sp>
        <p:sp>
          <p:nvSpPr>
            <p:cNvPr id="433" name="$7.140"/>
            <p:cNvSpPr txBox="1"/>
            <p:nvPr/>
          </p:nvSpPr>
          <p:spPr>
            <a:xfrm>
              <a:off x="7389311" y="7984724"/>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$7.140</a:t>
              </a:r>
            </a:p>
          </p:txBody>
        </p:sp>
        <p:sp>
          <p:nvSpPr>
            <p:cNvPr id="434" name="$1.040"/>
            <p:cNvSpPr txBox="1"/>
            <p:nvPr/>
          </p:nvSpPr>
          <p:spPr>
            <a:xfrm>
              <a:off x="7389311" y="8878518"/>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435" name="$500"/>
            <p:cNvSpPr txBox="1"/>
            <p:nvPr/>
          </p:nvSpPr>
          <p:spPr>
            <a:xfrm>
              <a:off x="7389311" y="9772312"/>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$500</a:t>
              </a:r>
            </a:p>
          </p:txBody>
        </p:sp>
        <p:sp>
          <p:nvSpPr>
            <p:cNvPr id="436" name="$23"/>
            <p:cNvSpPr txBox="1"/>
            <p:nvPr/>
          </p:nvSpPr>
          <p:spPr>
            <a:xfrm>
              <a:off x="7389311" y="10666106"/>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$23</a:t>
              </a:r>
            </a:p>
          </p:txBody>
        </p:sp>
        <p:sp>
          <p:nvSpPr>
            <p:cNvPr id="437" name="$334"/>
            <p:cNvSpPr txBox="1"/>
            <p:nvPr/>
          </p:nvSpPr>
          <p:spPr>
            <a:xfrm>
              <a:off x="7389311" y="1155989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sp>
          <p:nvSpPr>
            <p:cNvPr id="438" name="$250"/>
            <p:cNvSpPr txBox="1"/>
            <p:nvPr/>
          </p:nvSpPr>
          <p:spPr>
            <a:xfrm>
              <a:off x="6201529" y="2621961"/>
              <a:ext cx="1157304" cy="4445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39" name="$1.000"/>
            <p:cNvSpPr txBox="1"/>
            <p:nvPr/>
          </p:nvSpPr>
          <p:spPr>
            <a:xfrm>
              <a:off x="6201529" y="351575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$1.000</a:t>
              </a:r>
            </a:p>
          </p:txBody>
        </p:sp>
        <p:sp>
          <p:nvSpPr>
            <p:cNvPr id="440" name="$843"/>
            <p:cNvSpPr txBox="1"/>
            <p:nvPr/>
          </p:nvSpPr>
          <p:spPr>
            <a:xfrm>
              <a:off x="6201529" y="440954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$843</a:t>
              </a:r>
            </a:p>
          </p:txBody>
        </p:sp>
        <p:sp>
          <p:nvSpPr>
            <p:cNvPr id="441" name="$3.340"/>
            <p:cNvSpPr txBox="1"/>
            <p:nvPr/>
          </p:nvSpPr>
          <p:spPr>
            <a:xfrm>
              <a:off x="6201529" y="530334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$3.340</a:t>
              </a:r>
            </a:p>
          </p:txBody>
        </p:sp>
        <p:sp>
          <p:nvSpPr>
            <p:cNvPr id="442" name="$9.000"/>
            <p:cNvSpPr txBox="1"/>
            <p:nvPr/>
          </p:nvSpPr>
          <p:spPr>
            <a:xfrm>
              <a:off x="6201529" y="619713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$9.000</a:t>
              </a:r>
            </a:p>
          </p:txBody>
        </p:sp>
        <p:sp>
          <p:nvSpPr>
            <p:cNvPr id="443" name="$5"/>
            <p:cNvSpPr txBox="1"/>
            <p:nvPr/>
          </p:nvSpPr>
          <p:spPr>
            <a:xfrm>
              <a:off x="6201529" y="7090930"/>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$5</a:t>
              </a:r>
            </a:p>
          </p:txBody>
        </p:sp>
        <p:sp>
          <p:nvSpPr>
            <p:cNvPr id="444" name="$140"/>
            <p:cNvSpPr txBox="1"/>
            <p:nvPr/>
          </p:nvSpPr>
          <p:spPr>
            <a:xfrm>
              <a:off x="6201529" y="7984724"/>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$140</a:t>
              </a:r>
            </a:p>
          </p:txBody>
        </p:sp>
        <p:sp>
          <p:nvSpPr>
            <p:cNvPr id="445" name="$1.040"/>
            <p:cNvSpPr txBox="1"/>
            <p:nvPr/>
          </p:nvSpPr>
          <p:spPr>
            <a:xfrm>
              <a:off x="6201529" y="887851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$1.040</a:t>
              </a:r>
            </a:p>
          </p:txBody>
        </p:sp>
        <p:sp>
          <p:nvSpPr>
            <p:cNvPr id="446" name="$12"/>
            <p:cNvSpPr txBox="1"/>
            <p:nvPr/>
          </p:nvSpPr>
          <p:spPr>
            <a:xfrm>
              <a:off x="6201529" y="9772312"/>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$12</a:t>
              </a:r>
            </a:p>
          </p:txBody>
        </p:sp>
        <p:sp>
          <p:nvSpPr>
            <p:cNvPr id="447" name="$250"/>
            <p:cNvSpPr txBox="1"/>
            <p:nvPr/>
          </p:nvSpPr>
          <p:spPr>
            <a:xfrm>
              <a:off x="6201529" y="10666106"/>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$250</a:t>
              </a:r>
            </a:p>
          </p:txBody>
        </p:sp>
        <p:sp>
          <p:nvSpPr>
            <p:cNvPr id="448" name="$334"/>
            <p:cNvSpPr txBox="1"/>
            <p:nvPr/>
          </p:nvSpPr>
          <p:spPr>
            <a:xfrm>
              <a:off x="6201529" y="1155989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defRPr sz="2000" cap="all">
                  <a:solidFill>
                    <a:srgbClr val="8D9099"/>
                  </a:solidFill>
                  <a:latin typeface="Open Sans"/>
                  <a:ea typeface="Open Sans"/>
                  <a:cs typeface="Open Sans"/>
                  <a:sym typeface="Open Sans"/>
                </a:defRPr>
              </a:lvl1pPr>
            </a:lstStyle>
            <a:p>
              <a:r>
                <a:t>$334</a:t>
              </a:r>
            </a:p>
          </p:txBody>
        </p:sp>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908F6BDF-A377-3D44-8BE5-2512BA8CCE4A}"/>
              </a:ext>
            </a:extLst>
          </p:cNvPr>
          <p:cNvGrpSpPr/>
          <p:nvPr/>
        </p:nvGrpSpPr>
        <p:grpSpPr>
          <a:xfrm>
            <a:off x="1520023" y="1480609"/>
            <a:ext cx="21343955" cy="10754782"/>
            <a:chOff x="1520023" y="1480609"/>
            <a:chExt cx="21343955" cy="10754782"/>
          </a:xfrm>
        </p:grpSpPr>
        <p:sp>
          <p:nvSpPr>
            <p:cNvPr id="451" name="Прямоугольник"/>
            <p:cNvSpPr/>
            <p:nvPr/>
          </p:nvSpPr>
          <p:spPr>
            <a:xfrm>
              <a:off x="6151975" y="1498649"/>
              <a:ext cx="16706130" cy="864000"/>
            </a:xfrm>
            <a:prstGeom prst="rect">
              <a:avLst/>
            </a:prstGeom>
            <a:solidFill>
              <a:schemeClr val="accent3"/>
            </a:solidFill>
            <a:ln w="12700" cap="flat">
              <a:noFill/>
              <a:miter lim="400000"/>
            </a:ln>
            <a:effectLst/>
          </p:spPr>
          <p:txBody>
            <a:bodyPr wrap="square" lIns="0" tIns="0" rIns="0" bIns="0" numCol="1" anchor="ctr">
              <a:noAutofit/>
            </a:bodyPr>
            <a:lstStyle/>
            <a:p>
              <a:endParaRPr/>
            </a:p>
          </p:txBody>
        </p:sp>
        <p:sp>
          <p:nvSpPr>
            <p:cNvPr id="452" name="Прямоугольник"/>
            <p:cNvSpPr/>
            <p:nvPr/>
          </p:nvSpPr>
          <p:spPr>
            <a:xfrm>
              <a:off x="1535929" y="1498649"/>
              <a:ext cx="4650487" cy="864000"/>
            </a:xfrm>
            <a:prstGeom prst="rect">
              <a:avLst/>
            </a:prstGeom>
            <a:solidFill>
              <a:schemeClr val="accent2"/>
            </a:solidFill>
            <a:ln w="12700" cap="flat">
              <a:noFill/>
              <a:miter lim="400000"/>
            </a:ln>
            <a:effectLst/>
          </p:spPr>
          <p:txBody>
            <a:bodyPr wrap="square" lIns="0" tIns="0" rIns="0" bIns="0" numCol="1" anchor="ctr">
              <a:noAutofit/>
            </a:bodyPr>
            <a:lstStyle/>
            <a:p>
              <a:endParaRPr/>
            </a:p>
          </p:txBody>
        </p:sp>
        <p:sp>
          <p:nvSpPr>
            <p:cNvPr id="453" name="Линия"/>
            <p:cNvSpPr/>
            <p:nvPr/>
          </p:nvSpPr>
          <p:spPr>
            <a:xfrm flipV="1">
              <a:off x="6179506"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4" name="Линия"/>
            <p:cNvSpPr/>
            <p:nvPr/>
          </p:nvSpPr>
          <p:spPr>
            <a:xfrm flipV="1">
              <a:off x="7372212"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5" name="Линия"/>
            <p:cNvSpPr/>
            <p:nvPr/>
          </p:nvSpPr>
          <p:spPr>
            <a:xfrm flipV="1">
              <a:off x="8564919"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6" name="Линия"/>
            <p:cNvSpPr/>
            <p:nvPr/>
          </p:nvSpPr>
          <p:spPr>
            <a:xfrm flipV="1">
              <a:off x="9757625"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7" name="Линия"/>
            <p:cNvSpPr/>
            <p:nvPr/>
          </p:nvSpPr>
          <p:spPr>
            <a:xfrm flipV="1">
              <a:off x="10926920"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8" name="Линия"/>
            <p:cNvSpPr/>
            <p:nvPr/>
          </p:nvSpPr>
          <p:spPr>
            <a:xfrm flipV="1">
              <a:off x="12119626"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59" name="Линия"/>
            <p:cNvSpPr/>
            <p:nvPr/>
          </p:nvSpPr>
          <p:spPr>
            <a:xfrm flipV="1">
              <a:off x="13312333"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0" name="Линия"/>
            <p:cNvSpPr/>
            <p:nvPr/>
          </p:nvSpPr>
          <p:spPr>
            <a:xfrm flipV="1">
              <a:off x="14505040"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1" name="Линия"/>
            <p:cNvSpPr/>
            <p:nvPr/>
          </p:nvSpPr>
          <p:spPr>
            <a:xfrm flipV="1">
              <a:off x="15674335"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2" name="Линия"/>
            <p:cNvSpPr/>
            <p:nvPr/>
          </p:nvSpPr>
          <p:spPr>
            <a:xfrm flipV="1">
              <a:off x="16867041"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3" name="Линия"/>
            <p:cNvSpPr/>
            <p:nvPr/>
          </p:nvSpPr>
          <p:spPr>
            <a:xfrm flipV="1">
              <a:off x="18059747"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4" name="Линия"/>
            <p:cNvSpPr/>
            <p:nvPr/>
          </p:nvSpPr>
          <p:spPr>
            <a:xfrm flipV="1">
              <a:off x="19252454"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5" name="Линия"/>
            <p:cNvSpPr/>
            <p:nvPr/>
          </p:nvSpPr>
          <p:spPr>
            <a:xfrm flipV="1">
              <a:off x="20447149" y="1480609"/>
              <a:ext cx="1" cy="10754782"/>
            </a:xfrm>
            <a:prstGeom prst="line">
              <a:avLst/>
            </a:prstGeom>
            <a:noFill/>
            <a:ln w="25400" cap="flat">
              <a:solidFill>
                <a:srgbClr val="E6E5EE"/>
              </a:solidFill>
              <a:custDash>
                <a:ds d="200000" sp="200000"/>
              </a:custDash>
              <a:miter lim="400000"/>
            </a:ln>
            <a:effectLst/>
          </p:spPr>
          <p:txBody>
            <a:bodyPr wrap="square" lIns="45718" tIns="45718" rIns="45718" bIns="45718" numCol="1" anchor="t">
              <a:noAutofit/>
            </a:bodyPr>
            <a:lstStyle/>
            <a:p>
              <a:endParaRPr/>
            </a:p>
          </p:txBody>
        </p:sp>
        <p:sp>
          <p:nvSpPr>
            <p:cNvPr id="466" name="Прямоугольник"/>
            <p:cNvSpPr/>
            <p:nvPr/>
          </p:nvSpPr>
          <p:spPr>
            <a:xfrm>
              <a:off x="1520023" y="1482432"/>
              <a:ext cx="21343955" cy="10751136"/>
            </a:xfrm>
            <a:prstGeom prst="rect">
              <a:avLst/>
            </a:prstGeom>
            <a:noFill/>
            <a:ln w="50800" cap="flat">
              <a:solidFill>
                <a:srgbClr val="E6E5EE"/>
              </a:solidFill>
              <a:prstDash val="solid"/>
              <a:round/>
            </a:ln>
            <a:effectLst/>
          </p:spPr>
          <p:txBody>
            <a:bodyPr wrap="square" lIns="0" tIns="0" rIns="0" bIns="0" numCol="1" anchor="ctr">
              <a:noAutofit/>
            </a:bodyPr>
            <a:lstStyle/>
            <a:p>
              <a:endParaRPr/>
            </a:p>
          </p:txBody>
        </p:sp>
        <p:sp>
          <p:nvSpPr>
            <p:cNvPr id="467" name="Линия"/>
            <p:cNvSpPr/>
            <p:nvPr/>
          </p:nvSpPr>
          <p:spPr>
            <a:xfrm>
              <a:off x="1535361" y="2361262"/>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68" name="Линия"/>
            <p:cNvSpPr/>
            <p:nvPr/>
          </p:nvSpPr>
          <p:spPr>
            <a:xfrm>
              <a:off x="1535361" y="3258650"/>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69" name="Линия"/>
            <p:cNvSpPr/>
            <p:nvPr/>
          </p:nvSpPr>
          <p:spPr>
            <a:xfrm>
              <a:off x="1535361" y="4156038"/>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0" name="Линия"/>
            <p:cNvSpPr/>
            <p:nvPr/>
          </p:nvSpPr>
          <p:spPr>
            <a:xfrm>
              <a:off x="1535361" y="5053426"/>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1" name="Линия"/>
            <p:cNvSpPr/>
            <p:nvPr/>
          </p:nvSpPr>
          <p:spPr>
            <a:xfrm>
              <a:off x="1535361" y="5950814"/>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2" name="Линия"/>
            <p:cNvSpPr/>
            <p:nvPr/>
          </p:nvSpPr>
          <p:spPr>
            <a:xfrm>
              <a:off x="1535361" y="6848202"/>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3" name="Линия"/>
            <p:cNvSpPr/>
            <p:nvPr/>
          </p:nvSpPr>
          <p:spPr>
            <a:xfrm>
              <a:off x="1535361" y="7745592"/>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4" name="Линия"/>
            <p:cNvSpPr/>
            <p:nvPr/>
          </p:nvSpPr>
          <p:spPr>
            <a:xfrm>
              <a:off x="1535361" y="8642980"/>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5" name="Линия"/>
            <p:cNvSpPr/>
            <p:nvPr/>
          </p:nvSpPr>
          <p:spPr>
            <a:xfrm>
              <a:off x="1535361" y="9540367"/>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6" name="Линия"/>
            <p:cNvSpPr/>
            <p:nvPr/>
          </p:nvSpPr>
          <p:spPr>
            <a:xfrm>
              <a:off x="1535361" y="10437755"/>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7" name="Линия"/>
            <p:cNvSpPr/>
            <p:nvPr/>
          </p:nvSpPr>
          <p:spPr>
            <a:xfrm>
              <a:off x="1535361" y="11335143"/>
              <a:ext cx="21313278" cy="1"/>
            </a:xfrm>
            <a:prstGeom prst="line">
              <a:avLst/>
            </a:prstGeom>
            <a:noFill/>
            <a:ln w="25400" cap="flat">
              <a:solidFill>
                <a:srgbClr val="E6E5EE"/>
              </a:solidFill>
              <a:prstDash val="solid"/>
              <a:miter lim="400000"/>
            </a:ln>
            <a:effectLst/>
          </p:spPr>
          <p:txBody>
            <a:bodyPr wrap="square" lIns="45718" tIns="45718" rIns="45718" bIns="45718" numCol="1" anchor="t">
              <a:noAutofit/>
            </a:bodyPr>
            <a:lstStyle/>
            <a:p>
              <a:endParaRPr/>
            </a:p>
          </p:txBody>
        </p:sp>
        <p:sp>
          <p:nvSpPr>
            <p:cNvPr id="478" name="JAN"/>
            <p:cNvSpPr txBox="1"/>
            <p:nvPr/>
          </p:nvSpPr>
          <p:spPr>
            <a:xfrm>
              <a:off x="6197208" y="171905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JAN</a:t>
              </a:r>
            </a:p>
          </p:txBody>
        </p:sp>
        <p:sp>
          <p:nvSpPr>
            <p:cNvPr id="479" name="FEB"/>
            <p:cNvSpPr txBox="1"/>
            <p:nvPr/>
          </p:nvSpPr>
          <p:spPr>
            <a:xfrm>
              <a:off x="7386692"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FEB</a:t>
              </a:r>
            </a:p>
          </p:txBody>
        </p:sp>
        <p:sp>
          <p:nvSpPr>
            <p:cNvPr id="480" name="MAR"/>
            <p:cNvSpPr txBox="1"/>
            <p:nvPr/>
          </p:nvSpPr>
          <p:spPr>
            <a:xfrm>
              <a:off x="8576178" y="171905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MAR</a:t>
              </a:r>
            </a:p>
          </p:txBody>
        </p:sp>
        <p:sp>
          <p:nvSpPr>
            <p:cNvPr id="481" name="APR"/>
            <p:cNvSpPr txBox="1"/>
            <p:nvPr/>
          </p:nvSpPr>
          <p:spPr>
            <a:xfrm>
              <a:off x="9765663" y="171905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APR</a:t>
              </a:r>
            </a:p>
          </p:txBody>
        </p:sp>
        <p:sp>
          <p:nvSpPr>
            <p:cNvPr id="482" name="MAY"/>
            <p:cNvSpPr txBox="1"/>
            <p:nvPr/>
          </p:nvSpPr>
          <p:spPr>
            <a:xfrm>
              <a:off x="10955147"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MAY</a:t>
              </a:r>
            </a:p>
          </p:txBody>
        </p:sp>
        <p:sp>
          <p:nvSpPr>
            <p:cNvPr id="483" name="JUN"/>
            <p:cNvSpPr txBox="1"/>
            <p:nvPr/>
          </p:nvSpPr>
          <p:spPr>
            <a:xfrm>
              <a:off x="12144633" y="1719057"/>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JUN</a:t>
              </a:r>
            </a:p>
          </p:txBody>
        </p:sp>
        <p:sp>
          <p:nvSpPr>
            <p:cNvPr id="484" name="JUL"/>
            <p:cNvSpPr txBox="1"/>
            <p:nvPr/>
          </p:nvSpPr>
          <p:spPr>
            <a:xfrm>
              <a:off x="13334119"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JUL</a:t>
              </a:r>
            </a:p>
          </p:txBody>
        </p:sp>
        <p:sp>
          <p:nvSpPr>
            <p:cNvPr id="485" name="AUG"/>
            <p:cNvSpPr txBox="1"/>
            <p:nvPr/>
          </p:nvSpPr>
          <p:spPr>
            <a:xfrm>
              <a:off x="14523603"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AUG</a:t>
              </a:r>
            </a:p>
          </p:txBody>
        </p:sp>
        <p:sp>
          <p:nvSpPr>
            <p:cNvPr id="486" name="SEP"/>
            <p:cNvSpPr txBox="1"/>
            <p:nvPr/>
          </p:nvSpPr>
          <p:spPr>
            <a:xfrm>
              <a:off x="15713089"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SEP</a:t>
              </a:r>
            </a:p>
          </p:txBody>
        </p:sp>
        <p:sp>
          <p:nvSpPr>
            <p:cNvPr id="487" name="OCT"/>
            <p:cNvSpPr txBox="1"/>
            <p:nvPr/>
          </p:nvSpPr>
          <p:spPr>
            <a:xfrm>
              <a:off x="16902574"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OCT</a:t>
              </a:r>
            </a:p>
          </p:txBody>
        </p:sp>
        <p:sp>
          <p:nvSpPr>
            <p:cNvPr id="488" name="NOV"/>
            <p:cNvSpPr txBox="1"/>
            <p:nvPr/>
          </p:nvSpPr>
          <p:spPr>
            <a:xfrm>
              <a:off x="18092058"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NOV</a:t>
              </a:r>
            </a:p>
          </p:txBody>
        </p:sp>
        <p:sp>
          <p:nvSpPr>
            <p:cNvPr id="489" name="DEC"/>
            <p:cNvSpPr txBox="1"/>
            <p:nvPr/>
          </p:nvSpPr>
          <p:spPr>
            <a:xfrm>
              <a:off x="19281544" y="1719057"/>
              <a:ext cx="1157305"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DEC</a:t>
              </a:r>
            </a:p>
          </p:txBody>
        </p:sp>
        <p:sp>
          <p:nvSpPr>
            <p:cNvPr id="490" name="Result"/>
            <p:cNvSpPr txBox="1"/>
            <p:nvPr/>
          </p:nvSpPr>
          <p:spPr>
            <a:xfrm>
              <a:off x="21063023" y="1722388"/>
              <a:ext cx="1157304"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F9FAFA"/>
                  </a:solidFill>
                  <a:latin typeface="OpenSans-Bold"/>
                  <a:ea typeface="OpenSans-Bold"/>
                  <a:cs typeface="OpenSans-Bold"/>
                  <a:sym typeface="OpenSans-Bold"/>
                </a:defRPr>
              </a:lvl1pPr>
            </a:lstStyle>
            <a:p>
              <a:r>
                <a:t>Result</a:t>
              </a:r>
            </a:p>
          </p:txBody>
        </p:sp>
        <p:sp>
          <p:nvSpPr>
            <p:cNvPr id="491" name="SteP #1: Lorem ipsum dolor"/>
            <p:cNvSpPr txBox="1"/>
            <p:nvPr/>
          </p:nvSpPr>
          <p:spPr>
            <a:xfrm>
              <a:off x="1799932" y="2622461"/>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#1: Lorem ipsum dolor</a:t>
              </a:r>
            </a:p>
          </p:txBody>
        </p:sp>
        <p:sp>
          <p:nvSpPr>
            <p:cNvPr id="492" name="SteP #2: Lorem ipsum dolor"/>
            <p:cNvSpPr txBox="1"/>
            <p:nvPr/>
          </p:nvSpPr>
          <p:spPr>
            <a:xfrm>
              <a:off x="1799932" y="3516155"/>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#2: Lorem ipsum dolor</a:t>
              </a:r>
            </a:p>
          </p:txBody>
        </p:sp>
        <p:sp>
          <p:nvSpPr>
            <p:cNvPr id="493" name="SteP #3: Lorem ipsum dolor"/>
            <p:cNvSpPr txBox="1"/>
            <p:nvPr/>
          </p:nvSpPr>
          <p:spPr>
            <a:xfrm>
              <a:off x="1799932" y="4409849"/>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#3: Lorem ipsum dolor</a:t>
              </a:r>
            </a:p>
          </p:txBody>
        </p:sp>
        <p:sp>
          <p:nvSpPr>
            <p:cNvPr id="494" name="SteP #4: Lorem ipsum dolor"/>
            <p:cNvSpPr txBox="1"/>
            <p:nvPr/>
          </p:nvSpPr>
          <p:spPr>
            <a:xfrm>
              <a:off x="1799932" y="5303543"/>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#4: Lorem ipsum dolor</a:t>
              </a:r>
            </a:p>
          </p:txBody>
        </p:sp>
        <p:sp>
          <p:nvSpPr>
            <p:cNvPr id="495" name="SteP #5: Lorem ipsum dolor"/>
            <p:cNvSpPr txBox="1"/>
            <p:nvPr/>
          </p:nvSpPr>
          <p:spPr>
            <a:xfrm>
              <a:off x="1799932" y="6197237"/>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#5: Lorem ipsum dolor</a:t>
              </a:r>
            </a:p>
          </p:txBody>
        </p:sp>
        <p:sp>
          <p:nvSpPr>
            <p:cNvPr id="496" name="SteP #6: Lorem ipsum dolor"/>
            <p:cNvSpPr txBox="1"/>
            <p:nvPr/>
          </p:nvSpPr>
          <p:spPr>
            <a:xfrm>
              <a:off x="1799932" y="7090931"/>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#6: Lorem ipsum dolor</a:t>
              </a:r>
            </a:p>
          </p:txBody>
        </p:sp>
        <p:sp>
          <p:nvSpPr>
            <p:cNvPr id="497" name="SteP #7: Lorem ipsum dolor"/>
            <p:cNvSpPr txBox="1"/>
            <p:nvPr/>
          </p:nvSpPr>
          <p:spPr>
            <a:xfrm>
              <a:off x="1799932" y="7984625"/>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#7: Lorem ipsum dolor</a:t>
              </a:r>
            </a:p>
          </p:txBody>
        </p:sp>
        <p:sp>
          <p:nvSpPr>
            <p:cNvPr id="498" name="SteP #8: Lorem ipsum dolor"/>
            <p:cNvSpPr txBox="1"/>
            <p:nvPr/>
          </p:nvSpPr>
          <p:spPr>
            <a:xfrm>
              <a:off x="1799932" y="8878319"/>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#8: Lorem ipsum dolor</a:t>
              </a:r>
            </a:p>
          </p:txBody>
        </p:sp>
        <p:sp>
          <p:nvSpPr>
            <p:cNvPr id="499" name="SteP #9: Lorem ipsum dolor"/>
            <p:cNvSpPr txBox="1"/>
            <p:nvPr/>
          </p:nvSpPr>
          <p:spPr>
            <a:xfrm>
              <a:off x="1799932" y="9772013"/>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#9: Lorem ipsum dolor</a:t>
              </a:r>
            </a:p>
          </p:txBody>
        </p:sp>
        <p:sp>
          <p:nvSpPr>
            <p:cNvPr id="500" name="SteP #10: Lorem ipsum dolor"/>
            <p:cNvSpPr txBox="1"/>
            <p:nvPr/>
          </p:nvSpPr>
          <p:spPr>
            <a:xfrm>
              <a:off x="1799932" y="10665707"/>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t>SteP #10: Lorem ipsum dolor</a:t>
              </a:r>
            </a:p>
          </p:txBody>
        </p:sp>
        <p:sp>
          <p:nvSpPr>
            <p:cNvPr id="501" name="SteP #11: Lorem ipsum dolor"/>
            <p:cNvSpPr txBox="1"/>
            <p:nvPr/>
          </p:nvSpPr>
          <p:spPr>
            <a:xfrm>
              <a:off x="1799932" y="11559396"/>
              <a:ext cx="4122481"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000" b="1" cap="all">
                  <a:solidFill>
                    <a:srgbClr val="151B3D"/>
                  </a:solidFill>
                  <a:latin typeface="OpenSans-Bold"/>
                  <a:ea typeface="OpenSans-Bold"/>
                  <a:cs typeface="OpenSans-Bold"/>
                  <a:sym typeface="OpenSans-Bold"/>
                </a:defRPr>
              </a:lvl1pPr>
            </a:lstStyle>
            <a:p>
              <a:r>
                <a:rPr dirty="0" err="1"/>
                <a:t>SteP</a:t>
              </a:r>
              <a:r>
                <a:rPr dirty="0"/>
                <a:t> #11: Lorem ipsum dolor</a:t>
              </a:r>
            </a:p>
          </p:txBody>
        </p:sp>
        <p:sp>
          <p:nvSpPr>
            <p:cNvPr id="502" name="$450.000"/>
            <p:cNvSpPr txBox="1"/>
            <p:nvPr/>
          </p:nvSpPr>
          <p:spPr>
            <a:xfrm>
              <a:off x="20888026" y="2622461"/>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rPr dirty="0"/>
                <a:t>$450.000</a:t>
              </a:r>
            </a:p>
          </p:txBody>
        </p:sp>
        <p:sp>
          <p:nvSpPr>
            <p:cNvPr id="503" name="$70.000"/>
            <p:cNvSpPr txBox="1"/>
            <p:nvPr/>
          </p:nvSpPr>
          <p:spPr>
            <a:xfrm>
              <a:off x="20888026" y="3516255"/>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$70.000</a:t>
              </a:r>
            </a:p>
          </p:txBody>
        </p:sp>
        <p:sp>
          <p:nvSpPr>
            <p:cNvPr id="504" name="$843.000"/>
            <p:cNvSpPr txBox="1"/>
            <p:nvPr/>
          </p:nvSpPr>
          <p:spPr>
            <a:xfrm>
              <a:off x="20888026" y="4410049"/>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$843.000</a:t>
              </a:r>
            </a:p>
          </p:txBody>
        </p:sp>
        <p:sp>
          <p:nvSpPr>
            <p:cNvPr id="505" name="$548.000"/>
            <p:cNvSpPr txBox="1"/>
            <p:nvPr/>
          </p:nvSpPr>
          <p:spPr>
            <a:xfrm>
              <a:off x="20888026" y="5303843"/>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$548.000</a:t>
              </a:r>
            </a:p>
          </p:txBody>
        </p:sp>
        <p:sp>
          <p:nvSpPr>
            <p:cNvPr id="506" name="$905.000"/>
            <p:cNvSpPr txBox="1"/>
            <p:nvPr/>
          </p:nvSpPr>
          <p:spPr>
            <a:xfrm>
              <a:off x="20888026" y="6197637"/>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$905.000</a:t>
              </a:r>
            </a:p>
          </p:txBody>
        </p:sp>
        <p:sp>
          <p:nvSpPr>
            <p:cNvPr id="507" name="$45.000"/>
            <p:cNvSpPr txBox="1"/>
            <p:nvPr/>
          </p:nvSpPr>
          <p:spPr>
            <a:xfrm>
              <a:off x="20888026" y="7091431"/>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$45.000</a:t>
              </a:r>
            </a:p>
          </p:txBody>
        </p:sp>
        <p:sp>
          <p:nvSpPr>
            <p:cNvPr id="508" name="$37.000"/>
            <p:cNvSpPr txBox="1"/>
            <p:nvPr/>
          </p:nvSpPr>
          <p:spPr>
            <a:xfrm>
              <a:off x="20888026" y="7985225"/>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$37.000</a:t>
              </a:r>
            </a:p>
          </p:txBody>
        </p:sp>
        <p:sp>
          <p:nvSpPr>
            <p:cNvPr id="509" name="$29.000"/>
            <p:cNvSpPr txBox="1"/>
            <p:nvPr/>
          </p:nvSpPr>
          <p:spPr>
            <a:xfrm>
              <a:off x="20888026" y="8879019"/>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$29.000</a:t>
              </a:r>
            </a:p>
          </p:txBody>
        </p:sp>
        <p:sp>
          <p:nvSpPr>
            <p:cNvPr id="510" name="$560.000"/>
            <p:cNvSpPr txBox="1"/>
            <p:nvPr/>
          </p:nvSpPr>
          <p:spPr>
            <a:xfrm>
              <a:off x="20888026" y="9772813"/>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$560.000</a:t>
              </a:r>
            </a:p>
          </p:txBody>
        </p:sp>
        <p:sp>
          <p:nvSpPr>
            <p:cNvPr id="511" name="$690.000"/>
            <p:cNvSpPr txBox="1"/>
            <p:nvPr/>
          </p:nvSpPr>
          <p:spPr>
            <a:xfrm>
              <a:off x="20888026" y="10666607"/>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$690.000</a:t>
              </a:r>
            </a:p>
          </p:txBody>
        </p:sp>
        <p:sp>
          <p:nvSpPr>
            <p:cNvPr id="512" name="$334.000"/>
            <p:cNvSpPr txBox="1"/>
            <p:nvPr/>
          </p:nvSpPr>
          <p:spPr>
            <a:xfrm>
              <a:off x="20888026" y="11560398"/>
              <a:ext cx="1507300" cy="4445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8C8F98"/>
                  </a:solidFill>
                  <a:latin typeface="OpenSans-Bold"/>
                  <a:ea typeface="OpenSans-Bold"/>
                  <a:cs typeface="OpenSans-Bold"/>
                  <a:sym typeface="OpenSans-Bold"/>
                </a:defRPr>
              </a:lvl1pPr>
            </a:lstStyle>
            <a:p>
              <a:r>
                <a:t>$334.000</a:t>
              </a:r>
            </a:p>
          </p:txBody>
        </p:sp>
        <p:sp>
          <p:nvSpPr>
            <p:cNvPr id="513" name="Рисунок 4"/>
            <p:cNvSpPr/>
            <p:nvPr/>
          </p:nvSpPr>
          <p:spPr>
            <a:xfrm>
              <a:off x="6548190"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4" name="Рисунок 4"/>
            <p:cNvSpPr/>
            <p:nvPr/>
          </p:nvSpPr>
          <p:spPr>
            <a:xfrm>
              <a:off x="6548190"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5" name="Рисунок 4"/>
            <p:cNvSpPr/>
            <p:nvPr/>
          </p:nvSpPr>
          <p:spPr>
            <a:xfrm>
              <a:off x="6548190"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6" name="Рисунок 4"/>
            <p:cNvSpPr/>
            <p:nvPr/>
          </p:nvSpPr>
          <p:spPr>
            <a:xfrm>
              <a:off x="6548190"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7" name="Рисунок 4"/>
            <p:cNvSpPr/>
            <p:nvPr/>
          </p:nvSpPr>
          <p:spPr>
            <a:xfrm>
              <a:off x="6548190" y="885065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8" name="Рисунок 4"/>
            <p:cNvSpPr/>
            <p:nvPr/>
          </p:nvSpPr>
          <p:spPr>
            <a:xfrm>
              <a:off x="6548191"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19" name="Рисунок 4"/>
            <p:cNvSpPr/>
            <p:nvPr/>
          </p:nvSpPr>
          <p:spPr>
            <a:xfrm>
              <a:off x="6548190"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0" name="Рисунок 4"/>
            <p:cNvSpPr/>
            <p:nvPr/>
          </p:nvSpPr>
          <p:spPr>
            <a:xfrm>
              <a:off x="6548190"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1" name="Рисунок 4"/>
            <p:cNvSpPr/>
            <p:nvPr/>
          </p:nvSpPr>
          <p:spPr>
            <a:xfrm>
              <a:off x="7737555"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2" name="Рисунок 4"/>
            <p:cNvSpPr/>
            <p:nvPr/>
          </p:nvSpPr>
          <p:spPr>
            <a:xfrm>
              <a:off x="7737555"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3" name="Рисунок 4"/>
            <p:cNvSpPr/>
            <p:nvPr/>
          </p:nvSpPr>
          <p:spPr>
            <a:xfrm>
              <a:off x="7737555"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4" name="Рисунок 4"/>
            <p:cNvSpPr/>
            <p:nvPr/>
          </p:nvSpPr>
          <p:spPr>
            <a:xfrm>
              <a:off x="7737555"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5" name="Рисунок 4"/>
            <p:cNvSpPr/>
            <p:nvPr/>
          </p:nvSpPr>
          <p:spPr>
            <a:xfrm>
              <a:off x="7737555"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6" name="Рисунок 4"/>
            <p:cNvSpPr/>
            <p:nvPr/>
          </p:nvSpPr>
          <p:spPr>
            <a:xfrm>
              <a:off x="7737556"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7" name="Рисунок 4"/>
            <p:cNvSpPr/>
            <p:nvPr/>
          </p:nvSpPr>
          <p:spPr>
            <a:xfrm>
              <a:off x="7737555"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8" name="Рисунок 4"/>
            <p:cNvSpPr/>
            <p:nvPr/>
          </p:nvSpPr>
          <p:spPr>
            <a:xfrm>
              <a:off x="7737555"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29" name="Рисунок 4"/>
            <p:cNvSpPr/>
            <p:nvPr/>
          </p:nvSpPr>
          <p:spPr>
            <a:xfrm>
              <a:off x="8926921"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0" name="Рисунок 4"/>
            <p:cNvSpPr/>
            <p:nvPr/>
          </p:nvSpPr>
          <p:spPr>
            <a:xfrm>
              <a:off x="8926921"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1" name="Рисунок 4"/>
            <p:cNvSpPr/>
            <p:nvPr/>
          </p:nvSpPr>
          <p:spPr>
            <a:xfrm>
              <a:off x="8926921"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2" name="Рисунок 4"/>
            <p:cNvSpPr/>
            <p:nvPr/>
          </p:nvSpPr>
          <p:spPr>
            <a:xfrm>
              <a:off x="8926921"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3" name="Рисунок 4"/>
            <p:cNvSpPr/>
            <p:nvPr/>
          </p:nvSpPr>
          <p:spPr>
            <a:xfrm>
              <a:off x="8926921"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4" name="Рисунок 4"/>
            <p:cNvSpPr/>
            <p:nvPr/>
          </p:nvSpPr>
          <p:spPr>
            <a:xfrm>
              <a:off x="8926921"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5" name="Рисунок 4"/>
            <p:cNvSpPr/>
            <p:nvPr/>
          </p:nvSpPr>
          <p:spPr>
            <a:xfrm>
              <a:off x="8926921"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6" name="Рисунок 4"/>
            <p:cNvSpPr/>
            <p:nvPr/>
          </p:nvSpPr>
          <p:spPr>
            <a:xfrm>
              <a:off x="8926921"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7" name="Рисунок 4"/>
            <p:cNvSpPr/>
            <p:nvPr/>
          </p:nvSpPr>
          <p:spPr>
            <a:xfrm>
              <a:off x="8926921"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8" name="Рисунок 4"/>
            <p:cNvSpPr/>
            <p:nvPr/>
          </p:nvSpPr>
          <p:spPr>
            <a:xfrm>
              <a:off x="10116287"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39" name="Рисунок 4"/>
            <p:cNvSpPr/>
            <p:nvPr/>
          </p:nvSpPr>
          <p:spPr>
            <a:xfrm>
              <a:off x="10116287"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0" name="Рисунок 4"/>
            <p:cNvSpPr/>
            <p:nvPr/>
          </p:nvSpPr>
          <p:spPr>
            <a:xfrm>
              <a:off x="10116287"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1" name="Рисунок 4"/>
            <p:cNvSpPr/>
            <p:nvPr/>
          </p:nvSpPr>
          <p:spPr>
            <a:xfrm>
              <a:off x="10116287"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2" name="Рисунок 4"/>
            <p:cNvSpPr/>
            <p:nvPr/>
          </p:nvSpPr>
          <p:spPr>
            <a:xfrm>
              <a:off x="10116287"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3" name="Рисунок 4"/>
            <p:cNvSpPr/>
            <p:nvPr/>
          </p:nvSpPr>
          <p:spPr>
            <a:xfrm>
              <a:off x="10116287"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4" name="Рисунок 4"/>
            <p:cNvSpPr/>
            <p:nvPr/>
          </p:nvSpPr>
          <p:spPr>
            <a:xfrm>
              <a:off x="10116287"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5" name="Рисунок 4"/>
            <p:cNvSpPr/>
            <p:nvPr/>
          </p:nvSpPr>
          <p:spPr>
            <a:xfrm>
              <a:off x="10116288"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6" name="Рисунок 4"/>
            <p:cNvSpPr/>
            <p:nvPr/>
          </p:nvSpPr>
          <p:spPr>
            <a:xfrm>
              <a:off x="10116287"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7" name="Рисунок 4"/>
            <p:cNvSpPr/>
            <p:nvPr/>
          </p:nvSpPr>
          <p:spPr>
            <a:xfrm>
              <a:off x="10116287"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8" name="Рисунок 4"/>
            <p:cNvSpPr/>
            <p:nvPr/>
          </p:nvSpPr>
          <p:spPr>
            <a:xfrm>
              <a:off x="11305652"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49" name="Рисунок 4"/>
            <p:cNvSpPr/>
            <p:nvPr/>
          </p:nvSpPr>
          <p:spPr>
            <a:xfrm>
              <a:off x="11305652"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0" name="Рисунок 4"/>
            <p:cNvSpPr/>
            <p:nvPr/>
          </p:nvSpPr>
          <p:spPr>
            <a:xfrm>
              <a:off x="11305652"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1" name="Рисунок 4"/>
            <p:cNvSpPr/>
            <p:nvPr/>
          </p:nvSpPr>
          <p:spPr>
            <a:xfrm>
              <a:off x="11305652"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2" name="Рисунок 4"/>
            <p:cNvSpPr/>
            <p:nvPr/>
          </p:nvSpPr>
          <p:spPr>
            <a:xfrm>
              <a:off x="11305652" y="885065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3" name="Рисунок 4"/>
            <p:cNvSpPr/>
            <p:nvPr/>
          </p:nvSpPr>
          <p:spPr>
            <a:xfrm>
              <a:off x="11305653"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4" name="Рисунок 4"/>
            <p:cNvSpPr/>
            <p:nvPr/>
          </p:nvSpPr>
          <p:spPr>
            <a:xfrm>
              <a:off x="12495019"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5" name="Рисунок 4"/>
            <p:cNvSpPr/>
            <p:nvPr/>
          </p:nvSpPr>
          <p:spPr>
            <a:xfrm>
              <a:off x="12495019"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6" name="Рисунок 4"/>
            <p:cNvSpPr/>
            <p:nvPr/>
          </p:nvSpPr>
          <p:spPr>
            <a:xfrm>
              <a:off x="12495019"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7" name="Рисунок 4"/>
            <p:cNvSpPr/>
            <p:nvPr/>
          </p:nvSpPr>
          <p:spPr>
            <a:xfrm>
              <a:off x="12495019"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8" name="Рисунок 4"/>
            <p:cNvSpPr/>
            <p:nvPr/>
          </p:nvSpPr>
          <p:spPr>
            <a:xfrm>
              <a:off x="12495019"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59" name="Рисунок 4"/>
            <p:cNvSpPr/>
            <p:nvPr/>
          </p:nvSpPr>
          <p:spPr>
            <a:xfrm>
              <a:off x="12495019"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0" name="Рисунок 4"/>
            <p:cNvSpPr/>
            <p:nvPr/>
          </p:nvSpPr>
          <p:spPr>
            <a:xfrm>
              <a:off x="12495019" y="885065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1" name="Рисунок 4"/>
            <p:cNvSpPr/>
            <p:nvPr/>
          </p:nvSpPr>
          <p:spPr>
            <a:xfrm>
              <a:off x="12495019"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2" name="Рисунок 4"/>
            <p:cNvSpPr/>
            <p:nvPr/>
          </p:nvSpPr>
          <p:spPr>
            <a:xfrm>
              <a:off x="12495019"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3" name="Рисунок 4"/>
            <p:cNvSpPr/>
            <p:nvPr/>
          </p:nvSpPr>
          <p:spPr>
            <a:xfrm>
              <a:off x="12495019"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4" name="Рисунок 4"/>
            <p:cNvSpPr/>
            <p:nvPr/>
          </p:nvSpPr>
          <p:spPr>
            <a:xfrm>
              <a:off x="13684385"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5" name="Рисунок 4"/>
            <p:cNvSpPr/>
            <p:nvPr/>
          </p:nvSpPr>
          <p:spPr>
            <a:xfrm>
              <a:off x="13684385"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6" name="Рисунок 4"/>
            <p:cNvSpPr/>
            <p:nvPr/>
          </p:nvSpPr>
          <p:spPr>
            <a:xfrm>
              <a:off x="13684385"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7" name="Рисунок 4"/>
            <p:cNvSpPr/>
            <p:nvPr/>
          </p:nvSpPr>
          <p:spPr>
            <a:xfrm>
              <a:off x="13684385"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8" name="Рисунок 4"/>
            <p:cNvSpPr/>
            <p:nvPr/>
          </p:nvSpPr>
          <p:spPr>
            <a:xfrm>
              <a:off x="13684385"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69" name="Рисунок 4"/>
            <p:cNvSpPr/>
            <p:nvPr/>
          </p:nvSpPr>
          <p:spPr>
            <a:xfrm>
              <a:off x="13684385" y="885065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0" name="Рисунок 4"/>
            <p:cNvSpPr/>
            <p:nvPr/>
          </p:nvSpPr>
          <p:spPr>
            <a:xfrm>
              <a:off x="13684385"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1" name="Рисунок 4"/>
            <p:cNvSpPr/>
            <p:nvPr/>
          </p:nvSpPr>
          <p:spPr>
            <a:xfrm>
              <a:off x="13684385"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2" name="Рисунок 4"/>
            <p:cNvSpPr/>
            <p:nvPr/>
          </p:nvSpPr>
          <p:spPr>
            <a:xfrm>
              <a:off x="13684385"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3" name="Рисунок 4"/>
            <p:cNvSpPr/>
            <p:nvPr/>
          </p:nvSpPr>
          <p:spPr>
            <a:xfrm>
              <a:off x="14873749"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4" name="Рисунок 4"/>
            <p:cNvSpPr/>
            <p:nvPr/>
          </p:nvSpPr>
          <p:spPr>
            <a:xfrm>
              <a:off x="14873749"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5" name="Рисунок 4"/>
            <p:cNvSpPr/>
            <p:nvPr/>
          </p:nvSpPr>
          <p:spPr>
            <a:xfrm>
              <a:off x="14873749"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6" name="Рисунок 4"/>
            <p:cNvSpPr/>
            <p:nvPr/>
          </p:nvSpPr>
          <p:spPr>
            <a:xfrm>
              <a:off x="14873749"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7" name="Рисунок 4"/>
            <p:cNvSpPr/>
            <p:nvPr/>
          </p:nvSpPr>
          <p:spPr>
            <a:xfrm>
              <a:off x="14873749"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8" name="Рисунок 4"/>
            <p:cNvSpPr/>
            <p:nvPr/>
          </p:nvSpPr>
          <p:spPr>
            <a:xfrm>
              <a:off x="14873749"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79" name="Рисунок 4"/>
            <p:cNvSpPr/>
            <p:nvPr/>
          </p:nvSpPr>
          <p:spPr>
            <a:xfrm>
              <a:off x="16063116"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0" name="Рисунок 4"/>
            <p:cNvSpPr/>
            <p:nvPr/>
          </p:nvSpPr>
          <p:spPr>
            <a:xfrm>
              <a:off x="16063116"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1" name="Рисунок 4"/>
            <p:cNvSpPr/>
            <p:nvPr/>
          </p:nvSpPr>
          <p:spPr>
            <a:xfrm>
              <a:off x="16063116"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2" name="Рисунок 4"/>
            <p:cNvSpPr/>
            <p:nvPr/>
          </p:nvSpPr>
          <p:spPr>
            <a:xfrm>
              <a:off x="16063116"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3" name="Рисунок 4"/>
            <p:cNvSpPr/>
            <p:nvPr/>
          </p:nvSpPr>
          <p:spPr>
            <a:xfrm>
              <a:off x="16063116"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4" name="Рисунок 4"/>
            <p:cNvSpPr/>
            <p:nvPr/>
          </p:nvSpPr>
          <p:spPr>
            <a:xfrm>
              <a:off x="16063116"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5" name="Рисунок 4"/>
            <p:cNvSpPr/>
            <p:nvPr/>
          </p:nvSpPr>
          <p:spPr>
            <a:xfrm>
              <a:off x="16063116"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6" name="Рисунок 4"/>
            <p:cNvSpPr/>
            <p:nvPr/>
          </p:nvSpPr>
          <p:spPr>
            <a:xfrm>
              <a:off x="16063116"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7" name="Рисунок 4"/>
            <p:cNvSpPr/>
            <p:nvPr/>
          </p:nvSpPr>
          <p:spPr>
            <a:xfrm>
              <a:off x="17252482"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8" name="Рисунок 4"/>
            <p:cNvSpPr/>
            <p:nvPr/>
          </p:nvSpPr>
          <p:spPr>
            <a:xfrm>
              <a:off x="17252482"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89" name="Рисунок 4"/>
            <p:cNvSpPr/>
            <p:nvPr/>
          </p:nvSpPr>
          <p:spPr>
            <a:xfrm>
              <a:off x="17252482"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0" name="Рисунок 4"/>
            <p:cNvSpPr/>
            <p:nvPr/>
          </p:nvSpPr>
          <p:spPr>
            <a:xfrm>
              <a:off x="17252482"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1" name="Рисунок 4"/>
            <p:cNvSpPr/>
            <p:nvPr/>
          </p:nvSpPr>
          <p:spPr>
            <a:xfrm>
              <a:off x="17252482" y="885065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2" name="Рисунок 4"/>
            <p:cNvSpPr/>
            <p:nvPr/>
          </p:nvSpPr>
          <p:spPr>
            <a:xfrm>
              <a:off x="17252482"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3" name="Рисунок 4"/>
            <p:cNvSpPr/>
            <p:nvPr/>
          </p:nvSpPr>
          <p:spPr>
            <a:xfrm>
              <a:off x="17252482"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4" name="Рисунок 4"/>
            <p:cNvSpPr/>
            <p:nvPr/>
          </p:nvSpPr>
          <p:spPr>
            <a:xfrm>
              <a:off x="17252482" y="11537976"/>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5" name="Рисунок 4"/>
            <p:cNvSpPr/>
            <p:nvPr/>
          </p:nvSpPr>
          <p:spPr>
            <a:xfrm>
              <a:off x="18441846" y="437178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6" name="Рисунок 4"/>
            <p:cNvSpPr/>
            <p:nvPr/>
          </p:nvSpPr>
          <p:spPr>
            <a:xfrm>
              <a:off x="18441846" y="526756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7" name="Рисунок 4"/>
            <p:cNvSpPr/>
            <p:nvPr/>
          </p:nvSpPr>
          <p:spPr>
            <a:xfrm>
              <a:off x="18441846" y="795488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8" name="Рисунок 4"/>
            <p:cNvSpPr/>
            <p:nvPr/>
          </p:nvSpPr>
          <p:spPr>
            <a:xfrm>
              <a:off x="18441846"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599" name="Рисунок 4"/>
            <p:cNvSpPr/>
            <p:nvPr/>
          </p:nvSpPr>
          <p:spPr>
            <a:xfrm>
              <a:off x="19631213" y="2580242"/>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00" name="Рисунок 4"/>
            <p:cNvSpPr/>
            <p:nvPr/>
          </p:nvSpPr>
          <p:spPr>
            <a:xfrm>
              <a:off x="19631213" y="347601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01" name="Рисунок 4"/>
            <p:cNvSpPr/>
            <p:nvPr/>
          </p:nvSpPr>
          <p:spPr>
            <a:xfrm>
              <a:off x="19631213" y="6163335"/>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02" name="Рисунок 4"/>
            <p:cNvSpPr/>
            <p:nvPr/>
          </p:nvSpPr>
          <p:spPr>
            <a:xfrm>
              <a:off x="19631213" y="7059110"/>
              <a:ext cx="444501" cy="4445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03" name="Рисунок 4"/>
            <p:cNvSpPr/>
            <p:nvPr/>
          </p:nvSpPr>
          <p:spPr>
            <a:xfrm>
              <a:off x="19631213" y="9746428"/>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04" name="Рисунок 4"/>
            <p:cNvSpPr/>
            <p:nvPr/>
          </p:nvSpPr>
          <p:spPr>
            <a:xfrm>
              <a:off x="19631213" y="10642203"/>
              <a:ext cx="444501" cy="4445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0229" y="15269"/>
                  </a:moveTo>
                  <a:lnTo>
                    <a:pt x="17069" y="8429"/>
                  </a:lnTo>
                  <a:cubicBezTo>
                    <a:pt x="17345" y="8143"/>
                    <a:pt x="17337" y="7687"/>
                    <a:pt x="17051" y="7411"/>
                  </a:cubicBezTo>
                  <a:cubicBezTo>
                    <a:pt x="16772" y="7141"/>
                    <a:pt x="16330" y="7141"/>
                    <a:pt x="16051" y="7411"/>
                  </a:cubicBezTo>
                  <a:lnTo>
                    <a:pt x="9720" y="13742"/>
                  </a:lnTo>
                  <a:lnTo>
                    <a:pt x="5549" y="9571"/>
                  </a:lnTo>
                  <a:cubicBezTo>
                    <a:pt x="5273" y="9285"/>
                    <a:pt x="4817" y="9277"/>
                    <a:pt x="4531" y="9553"/>
                  </a:cubicBezTo>
                  <a:cubicBezTo>
                    <a:pt x="4245" y="9829"/>
                    <a:pt x="4237" y="10285"/>
                    <a:pt x="4513" y="10571"/>
                  </a:cubicBezTo>
                  <a:cubicBezTo>
                    <a:pt x="4519" y="10577"/>
                    <a:pt x="4525" y="10583"/>
                    <a:pt x="4531" y="10589"/>
                  </a:cubicBezTo>
                  <a:lnTo>
                    <a:pt x="9211" y="15269"/>
                  </a:lnTo>
                  <a:cubicBezTo>
                    <a:pt x="9492" y="15550"/>
                    <a:pt x="9948" y="15550"/>
                    <a:pt x="10229" y="15269"/>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grpSp>
        <p:nvGrpSpPr>
          <p:cNvPr id="609" name="Группа"/>
          <p:cNvGrpSpPr/>
          <p:nvPr/>
        </p:nvGrpSpPr>
        <p:grpSpPr>
          <a:xfrm>
            <a:off x="5599807" y="1470433"/>
            <a:ext cx="17176883" cy="7106246"/>
            <a:chOff x="0" y="0"/>
            <a:chExt cx="17176881" cy="7106245"/>
          </a:xfrm>
        </p:grpSpPr>
        <p:sp>
          <p:nvSpPr>
            <p:cNvPr id="607" name="Сквиркл"/>
            <p:cNvSpPr/>
            <p:nvPr/>
          </p:nvSpPr>
          <p:spPr>
            <a:xfrm>
              <a:off x="0" y="0"/>
              <a:ext cx="17176882" cy="7106246"/>
            </a:xfrm>
            <a:prstGeom prst="roundRect">
              <a:avLst>
                <a:gd name="adj" fmla="val 1163"/>
              </a:avLst>
            </a:prstGeom>
            <a:solidFill>
              <a:srgbClr val="FFFFFF"/>
            </a:solidFill>
            <a:ln w="12700" cap="flat">
              <a:noFill/>
              <a:miter lim="400000"/>
            </a:ln>
            <a:effectLst/>
          </p:spPr>
          <p:txBody>
            <a:bodyPr wrap="square" lIns="0" tIns="0" rIns="0" bIns="0" numCol="1" anchor="ctr">
              <a:noAutofit/>
            </a:bodyPr>
            <a:lstStyle/>
            <a:p>
              <a:endParaRPr/>
            </a:p>
          </p:txBody>
        </p:sp>
        <p:graphicFrame>
          <p:nvGraphicFramePr>
            <p:cNvPr id="608" name="2D‑столбчатая диаграмма"/>
            <p:cNvGraphicFramePr/>
            <p:nvPr>
              <p:extLst>
                <p:ext uri="{D42A27DB-BD31-4B8C-83A1-F6EECF244321}">
                  <p14:modId xmlns:p14="http://schemas.microsoft.com/office/powerpoint/2010/main" val="1966733039"/>
                </p:ext>
              </p:extLst>
            </p:nvPr>
          </p:nvGraphicFramePr>
          <p:xfrm>
            <a:off x="622761" y="566307"/>
            <a:ext cx="15850330" cy="6036300"/>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614" name="Группа"/>
          <p:cNvGrpSpPr/>
          <p:nvPr/>
        </p:nvGrpSpPr>
        <p:grpSpPr>
          <a:xfrm>
            <a:off x="1593056" y="8748569"/>
            <a:ext cx="3836393" cy="3471599"/>
            <a:chOff x="0" y="0"/>
            <a:chExt cx="3836392" cy="3471597"/>
          </a:xfrm>
        </p:grpSpPr>
        <p:sp>
          <p:nvSpPr>
            <p:cNvPr id="610" name="Сквиркл"/>
            <p:cNvSpPr/>
            <p:nvPr/>
          </p:nvSpPr>
          <p:spPr>
            <a:xfrm>
              <a:off x="0" y="0"/>
              <a:ext cx="3836393" cy="3471598"/>
            </a:xfrm>
            <a:prstGeom prst="roundRect">
              <a:avLst>
                <a:gd name="adj" fmla="val 2381"/>
              </a:avLst>
            </a:prstGeom>
            <a:solidFill>
              <a:srgbClr val="FFFFFF"/>
            </a:solidFill>
            <a:ln w="12700" cap="flat">
              <a:noFill/>
              <a:miter lim="400000"/>
            </a:ln>
            <a:effectLst/>
          </p:spPr>
          <p:txBody>
            <a:bodyPr wrap="square" lIns="0" tIns="0" rIns="0" bIns="0" numCol="1" anchor="ctr">
              <a:noAutofit/>
            </a:bodyPr>
            <a:lstStyle/>
            <a:p>
              <a:endParaRPr/>
            </a:p>
          </p:txBody>
        </p:sp>
        <p:sp>
          <p:nvSpPr>
            <p:cNvPr id="611" name="Subtitle text information"/>
            <p:cNvSpPr txBox="1"/>
            <p:nvPr/>
          </p:nvSpPr>
          <p:spPr>
            <a:xfrm>
              <a:off x="382848" y="2193546"/>
              <a:ext cx="3070696" cy="787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b="1" cap="all">
                  <a:solidFill>
                    <a:srgbClr val="151B3D"/>
                  </a:solidFill>
                  <a:latin typeface="OpenSans-Bold"/>
                  <a:ea typeface="OpenSans-Bold"/>
                  <a:cs typeface="OpenSans-Bold"/>
                  <a:sym typeface="OpenSans-Bold"/>
                </a:defRPr>
              </a:lvl1pPr>
            </a:lstStyle>
            <a:p>
              <a:r>
                <a:t>Subtitle text information</a:t>
              </a:r>
            </a:p>
          </p:txBody>
        </p:sp>
        <p:sp>
          <p:nvSpPr>
            <p:cNvPr id="612" name="+78%"/>
            <p:cNvSpPr txBox="1"/>
            <p:nvPr/>
          </p:nvSpPr>
          <p:spPr>
            <a:xfrm>
              <a:off x="185108" y="777221"/>
              <a:ext cx="3466176" cy="14859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8000" b="1">
                  <a:solidFill>
                    <a:srgbClr val="151B3D"/>
                  </a:solidFill>
                  <a:latin typeface="OpenSans-Bold"/>
                  <a:ea typeface="OpenSans-Bold"/>
                  <a:cs typeface="OpenSans-Bold"/>
                  <a:sym typeface="OpenSans-Bold"/>
                </a:defRPr>
              </a:lvl1pPr>
            </a:lstStyle>
            <a:p>
              <a:r>
                <a:t>+78%</a:t>
              </a:r>
            </a:p>
          </p:txBody>
        </p:sp>
        <p:sp>
          <p:nvSpPr>
            <p:cNvPr id="613" name="Рисунок 48"/>
            <p:cNvSpPr/>
            <p:nvPr/>
          </p:nvSpPr>
          <p:spPr>
            <a:xfrm rot="10800000">
              <a:off x="1731876" y="523221"/>
              <a:ext cx="372640" cy="200657"/>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sp>
        <p:nvSpPr>
          <p:cNvPr id="615" name="Сквиркл"/>
          <p:cNvSpPr/>
          <p:nvPr/>
        </p:nvSpPr>
        <p:spPr>
          <a:xfrm>
            <a:off x="1593056" y="1470433"/>
            <a:ext cx="3836393" cy="7106246"/>
          </a:xfrm>
          <a:prstGeom prst="roundRect">
            <a:avLst>
              <a:gd name="adj" fmla="val 2154"/>
            </a:avLst>
          </a:prstGeom>
          <a:solidFill>
            <a:srgbClr val="FFFFFF"/>
          </a:solidFill>
          <a:ln w="12700">
            <a:miter lim="400000"/>
          </a:ln>
        </p:spPr>
        <p:txBody>
          <a:bodyPr lIns="0" tIns="0" rIns="0" bIns="0" anchor="ctr"/>
          <a:lstStyle/>
          <a:p>
            <a:endParaRPr/>
          </a:p>
        </p:txBody>
      </p:sp>
      <p:grpSp>
        <p:nvGrpSpPr>
          <p:cNvPr id="634" name="Группа"/>
          <p:cNvGrpSpPr/>
          <p:nvPr/>
        </p:nvGrpSpPr>
        <p:grpSpPr>
          <a:xfrm>
            <a:off x="1989666" y="2345266"/>
            <a:ext cx="3043174" cy="5257801"/>
            <a:chOff x="0" y="0"/>
            <a:chExt cx="3043172" cy="5257800"/>
          </a:xfrm>
        </p:grpSpPr>
        <p:sp>
          <p:nvSpPr>
            <p:cNvPr id="616" name="Прямоугольник"/>
            <p:cNvSpPr/>
            <p:nvPr/>
          </p:nvSpPr>
          <p:spPr>
            <a:xfrm>
              <a:off x="0" y="4639"/>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17" name="Прямоугольник"/>
            <p:cNvSpPr/>
            <p:nvPr/>
          </p:nvSpPr>
          <p:spPr>
            <a:xfrm>
              <a:off x="0" y="955108"/>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18" name="Прямоугольник"/>
            <p:cNvSpPr/>
            <p:nvPr/>
          </p:nvSpPr>
          <p:spPr>
            <a:xfrm>
              <a:off x="0" y="1916566"/>
              <a:ext cx="3043173"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19" name="Прямоугольник"/>
            <p:cNvSpPr/>
            <p:nvPr/>
          </p:nvSpPr>
          <p:spPr>
            <a:xfrm>
              <a:off x="0" y="2867891"/>
              <a:ext cx="3043173"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20" name="Прямоугольник"/>
            <p:cNvSpPr/>
            <p:nvPr/>
          </p:nvSpPr>
          <p:spPr>
            <a:xfrm>
              <a:off x="0" y="3823854"/>
              <a:ext cx="3043173"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21" name="Прямоугольник"/>
            <p:cNvSpPr/>
            <p:nvPr/>
          </p:nvSpPr>
          <p:spPr>
            <a:xfrm>
              <a:off x="0" y="4776397"/>
              <a:ext cx="3043173" cy="4814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622" name="Линия"/>
            <p:cNvSpPr/>
            <p:nvPr/>
          </p:nvSpPr>
          <p:spPr>
            <a:xfrm>
              <a:off x="0" y="0"/>
              <a:ext cx="3043173"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3" name="Линия"/>
            <p:cNvSpPr/>
            <p:nvPr/>
          </p:nvSpPr>
          <p:spPr>
            <a:xfrm>
              <a:off x="0" y="5257800"/>
              <a:ext cx="3043173"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4" name="Линия"/>
            <p:cNvSpPr/>
            <p:nvPr/>
          </p:nvSpPr>
          <p:spPr>
            <a:xfrm>
              <a:off x="0" y="477981"/>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5" name="Линия"/>
            <p:cNvSpPr/>
            <p:nvPr/>
          </p:nvSpPr>
          <p:spPr>
            <a:xfrm>
              <a:off x="0" y="955963"/>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6" name="Линия"/>
            <p:cNvSpPr/>
            <p:nvPr/>
          </p:nvSpPr>
          <p:spPr>
            <a:xfrm>
              <a:off x="0" y="1433945"/>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7" name="Линия"/>
            <p:cNvSpPr/>
            <p:nvPr/>
          </p:nvSpPr>
          <p:spPr>
            <a:xfrm>
              <a:off x="0" y="1911927"/>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8" name="Линия"/>
            <p:cNvSpPr/>
            <p:nvPr/>
          </p:nvSpPr>
          <p:spPr>
            <a:xfrm>
              <a:off x="0" y="2389908"/>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29" name="Линия"/>
            <p:cNvSpPr/>
            <p:nvPr/>
          </p:nvSpPr>
          <p:spPr>
            <a:xfrm>
              <a:off x="0" y="2867891"/>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30" name="Линия"/>
            <p:cNvSpPr/>
            <p:nvPr/>
          </p:nvSpPr>
          <p:spPr>
            <a:xfrm>
              <a:off x="0" y="3345872"/>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31" name="Линия"/>
            <p:cNvSpPr/>
            <p:nvPr/>
          </p:nvSpPr>
          <p:spPr>
            <a:xfrm>
              <a:off x="0" y="3823854"/>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32" name="Линия"/>
            <p:cNvSpPr/>
            <p:nvPr/>
          </p:nvSpPr>
          <p:spPr>
            <a:xfrm>
              <a:off x="0" y="4301835"/>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633" name="Линия"/>
            <p:cNvSpPr/>
            <p:nvPr/>
          </p:nvSpPr>
          <p:spPr>
            <a:xfrm>
              <a:off x="0" y="4779818"/>
              <a:ext cx="3043173"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635" name="1. Lorem ipsum dolor"/>
          <p:cNvSpPr txBox="1"/>
          <p:nvPr/>
        </p:nvSpPr>
        <p:spPr>
          <a:xfrm>
            <a:off x="2057400" y="2389224"/>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a:t>
            </a:r>
            <a:r>
              <a:rPr dirty="0"/>
              <a:t> Lorem ipsum dolor</a:t>
            </a:r>
          </a:p>
        </p:txBody>
      </p:sp>
      <p:sp>
        <p:nvSpPr>
          <p:cNvPr id="636" name="2. Lorem ipsum dolor"/>
          <p:cNvSpPr txBox="1"/>
          <p:nvPr/>
        </p:nvSpPr>
        <p:spPr>
          <a:xfrm>
            <a:off x="2057400" y="2866980"/>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2. </a:t>
            </a:r>
            <a:r>
              <a:t>Lorem ipsum dolor</a:t>
            </a:r>
          </a:p>
        </p:txBody>
      </p:sp>
      <p:sp>
        <p:nvSpPr>
          <p:cNvPr id="637" name="3. Lorem ipsum dolor"/>
          <p:cNvSpPr txBox="1"/>
          <p:nvPr/>
        </p:nvSpPr>
        <p:spPr>
          <a:xfrm>
            <a:off x="2057400" y="3344736"/>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3.</a:t>
            </a:r>
            <a:r>
              <a:t> Lorem ipsum dolor</a:t>
            </a:r>
          </a:p>
        </p:txBody>
      </p:sp>
      <p:sp>
        <p:nvSpPr>
          <p:cNvPr id="638" name="4. Lorem ipsum dolor"/>
          <p:cNvSpPr txBox="1"/>
          <p:nvPr/>
        </p:nvSpPr>
        <p:spPr>
          <a:xfrm>
            <a:off x="2057400" y="382249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4.</a:t>
            </a:r>
            <a:r>
              <a:t> Lorem ipsum dolor</a:t>
            </a:r>
          </a:p>
        </p:txBody>
      </p:sp>
      <p:sp>
        <p:nvSpPr>
          <p:cNvPr id="639" name="5. Lorem ipsum dolor"/>
          <p:cNvSpPr txBox="1"/>
          <p:nvPr/>
        </p:nvSpPr>
        <p:spPr>
          <a:xfrm>
            <a:off x="2057400" y="4300248"/>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5.</a:t>
            </a:r>
            <a:r>
              <a:t> Lorem ipsum dolor</a:t>
            </a:r>
          </a:p>
        </p:txBody>
      </p:sp>
      <p:sp>
        <p:nvSpPr>
          <p:cNvPr id="640" name="6. Lorem ipsum dolor"/>
          <p:cNvSpPr txBox="1"/>
          <p:nvPr/>
        </p:nvSpPr>
        <p:spPr>
          <a:xfrm>
            <a:off x="2057400" y="4778004"/>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6. </a:t>
            </a:r>
            <a:r>
              <a:t>Lorem ipsum dolor</a:t>
            </a:r>
          </a:p>
        </p:txBody>
      </p:sp>
      <p:sp>
        <p:nvSpPr>
          <p:cNvPr id="641" name="7. Lorem ipsum dolor"/>
          <p:cNvSpPr txBox="1"/>
          <p:nvPr/>
        </p:nvSpPr>
        <p:spPr>
          <a:xfrm>
            <a:off x="2057400" y="5255760"/>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7.</a:t>
            </a:r>
            <a:r>
              <a:t> Lorem ipsum dolor</a:t>
            </a:r>
          </a:p>
        </p:txBody>
      </p:sp>
      <p:sp>
        <p:nvSpPr>
          <p:cNvPr id="642" name="8. Lorem ipsum dolor"/>
          <p:cNvSpPr txBox="1"/>
          <p:nvPr/>
        </p:nvSpPr>
        <p:spPr>
          <a:xfrm>
            <a:off x="2057400" y="5733516"/>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8.</a:t>
            </a:r>
            <a:r>
              <a:t> Lorem ipsum dolor</a:t>
            </a:r>
          </a:p>
        </p:txBody>
      </p:sp>
      <p:sp>
        <p:nvSpPr>
          <p:cNvPr id="643" name="9. Lorem ipsum dolor"/>
          <p:cNvSpPr txBox="1"/>
          <p:nvPr/>
        </p:nvSpPr>
        <p:spPr>
          <a:xfrm>
            <a:off x="2057400" y="6211272"/>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9. </a:t>
            </a:r>
            <a:r>
              <a:t>Lorem ipsum dolor</a:t>
            </a:r>
          </a:p>
        </p:txBody>
      </p:sp>
      <p:sp>
        <p:nvSpPr>
          <p:cNvPr id="644" name="10. Lorem ipsum dolor"/>
          <p:cNvSpPr txBox="1"/>
          <p:nvPr/>
        </p:nvSpPr>
        <p:spPr>
          <a:xfrm>
            <a:off x="2057400" y="6689028"/>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10. </a:t>
            </a:r>
            <a:r>
              <a:t>Lorem ipsum dolor</a:t>
            </a:r>
          </a:p>
        </p:txBody>
      </p:sp>
      <p:sp>
        <p:nvSpPr>
          <p:cNvPr id="645" name="11. Lorem ipsum dolor"/>
          <p:cNvSpPr txBox="1"/>
          <p:nvPr/>
        </p:nvSpPr>
        <p:spPr>
          <a:xfrm>
            <a:off x="2057400" y="7166787"/>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11. </a:t>
            </a:r>
            <a:r>
              <a:rPr dirty="0"/>
              <a:t>Lorem ipsum dolor</a:t>
            </a:r>
          </a:p>
        </p:txBody>
      </p:sp>
      <p:sp>
        <p:nvSpPr>
          <p:cNvPr id="646" name="Рисунок 48"/>
          <p:cNvSpPr/>
          <p:nvPr/>
        </p:nvSpPr>
        <p:spPr>
          <a:xfrm rot="10800000">
            <a:off x="4738866" y="2522927"/>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47" name="Рисунок 48"/>
          <p:cNvSpPr/>
          <p:nvPr/>
        </p:nvSpPr>
        <p:spPr>
          <a:xfrm rot="10800000">
            <a:off x="4738866" y="3002470"/>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48" name="Рисунок 48"/>
          <p:cNvSpPr/>
          <p:nvPr/>
        </p:nvSpPr>
        <p:spPr>
          <a:xfrm rot="10800000">
            <a:off x="4738866" y="3961556"/>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49" name="Рисунок 48"/>
          <p:cNvSpPr/>
          <p:nvPr/>
        </p:nvSpPr>
        <p:spPr>
          <a:xfrm rot="10800000">
            <a:off x="4738866" y="4441099"/>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0" name="Рисунок 48"/>
          <p:cNvSpPr/>
          <p:nvPr/>
        </p:nvSpPr>
        <p:spPr>
          <a:xfrm rot="10800000">
            <a:off x="4738866" y="4920641"/>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1" name="Рисунок 48"/>
          <p:cNvSpPr/>
          <p:nvPr/>
        </p:nvSpPr>
        <p:spPr>
          <a:xfrm rot="10800000">
            <a:off x="4738866" y="5400184"/>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2" name="Рисунок 48"/>
          <p:cNvSpPr/>
          <p:nvPr/>
        </p:nvSpPr>
        <p:spPr>
          <a:xfrm rot="10800000">
            <a:off x="4738866" y="6359269"/>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3" name="Рисунок 48"/>
          <p:cNvSpPr/>
          <p:nvPr/>
        </p:nvSpPr>
        <p:spPr>
          <a:xfrm>
            <a:off x="4738866" y="3482013"/>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4" name="Рисунок 48"/>
          <p:cNvSpPr/>
          <p:nvPr/>
        </p:nvSpPr>
        <p:spPr>
          <a:xfrm>
            <a:off x="4738866" y="5879727"/>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5" name="Рисунок 48"/>
          <p:cNvSpPr/>
          <p:nvPr/>
        </p:nvSpPr>
        <p:spPr>
          <a:xfrm>
            <a:off x="4738866" y="6838812"/>
            <a:ext cx="173081"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56" name="Рисунок 48"/>
          <p:cNvSpPr/>
          <p:nvPr/>
        </p:nvSpPr>
        <p:spPr>
          <a:xfrm>
            <a:off x="4738866" y="7318355"/>
            <a:ext cx="173081"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chemeClr val="accent3"/>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grpSp>
        <p:nvGrpSpPr>
          <p:cNvPr id="682" name="Группа"/>
          <p:cNvGrpSpPr/>
          <p:nvPr/>
        </p:nvGrpSpPr>
        <p:grpSpPr>
          <a:xfrm>
            <a:off x="5602089" y="8748569"/>
            <a:ext cx="17176884" cy="3471600"/>
            <a:chOff x="0" y="0"/>
            <a:chExt cx="17176882" cy="3471598"/>
          </a:xfrm>
        </p:grpSpPr>
        <p:sp>
          <p:nvSpPr>
            <p:cNvPr id="657" name="Сквиркл"/>
            <p:cNvSpPr/>
            <p:nvPr/>
          </p:nvSpPr>
          <p:spPr>
            <a:xfrm>
              <a:off x="0" y="0"/>
              <a:ext cx="17176882" cy="3471598"/>
            </a:xfrm>
            <a:prstGeom prst="roundRect">
              <a:avLst>
                <a:gd name="adj" fmla="val 2381"/>
              </a:avLst>
            </a:prstGeom>
            <a:solidFill>
              <a:srgbClr val="FFFFFF"/>
            </a:solidFill>
            <a:ln w="12700" cap="flat">
              <a:noFill/>
              <a:miter lim="400000"/>
            </a:ln>
            <a:effectLst/>
          </p:spPr>
          <p:txBody>
            <a:bodyPr wrap="square" lIns="0" tIns="0" rIns="0" bIns="0" numCol="1" anchor="ctr">
              <a:noAutofit/>
            </a:bodyPr>
            <a:lstStyle/>
            <a:p>
              <a:endParaRPr/>
            </a:p>
          </p:txBody>
        </p:sp>
        <p:sp>
          <p:nvSpPr>
            <p:cNvPr id="658" name="Линия"/>
            <p:cNvSpPr/>
            <p:nvPr/>
          </p:nvSpPr>
          <p:spPr>
            <a:xfrm>
              <a:off x="2580191" y="1735798"/>
              <a:ext cx="1835208" cy="1"/>
            </a:xfrm>
            <a:prstGeom prst="line">
              <a:avLst/>
            </a:prstGeom>
            <a:noFill/>
            <a:ln w="25400" cap="rnd">
              <a:solidFill>
                <a:srgbClr val="E6E5EF"/>
              </a:solidFill>
              <a:custDash>
                <a:ds d="100000" sp="200000"/>
              </a:custDash>
              <a:round/>
              <a:tailEnd type="triangle" w="med" len="med"/>
            </a:ln>
            <a:effectLst/>
          </p:spPr>
          <p:txBody>
            <a:bodyPr wrap="square" lIns="45718" tIns="45718" rIns="45718" bIns="45718" numCol="1" anchor="t">
              <a:noAutofit/>
            </a:bodyPr>
            <a:lstStyle/>
            <a:p>
              <a:endParaRPr/>
            </a:p>
          </p:txBody>
        </p:sp>
        <p:sp>
          <p:nvSpPr>
            <p:cNvPr id="659" name="Линия"/>
            <p:cNvSpPr/>
            <p:nvPr/>
          </p:nvSpPr>
          <p:spPr>
            <a:xfrm>
              <a:off x="5866855" y="1735798"/>
              <a:ext cx="1835208" cy="1"/>
            </a:xfrm>
            <a:prstGeom prst="line">
              <a:avLst/>
            </a:prstGeom>
            <a:noFill/>
            <a:ln w="25400" cap="rnd">
              <a:solidFill>
                <a:srgbClr val="E6E5EF"/>
              </a:solidFill>
              <a:custDash>
                <a:ds d="100000" sp="200000"/>
              </a:custDash>
              <a:round/>
              <a:tailEnd type="triangle" w="med" len="med"/>
            </a:ln>
            <a:effectLst/>
          </p:spPr>
          <p:txBody>
            <a:bodyPr wrap="square" lIns="45718" tIns="45718" rIns="45718" bIns="45718" numCol="1" anchor="t">
              <a:noAutofit/>
            </a:bodyPr>
            <a:lstStyle/>
            <a:p>
              <a:endParaRPr/>
            </a:p>
          </p:txBody>
        </p:sp>
        <p:sp>
          <p:nvSpPr>
            <p:cNvPr id="660" name="Линия"/>
            <p:cNvSpPr/>
            <p:nvPr/>
          </p:nvSpPr>
          <p:spPr>
            <a:xfrm>
              <a:off x="9191618" y="1735798"/>
              <a:ext cx="1835208" cy="1"/>
            </a:xfrm>
            <a:prstGeom prst="line">
              <a:avLst/>
            </a:prstGeom>
            <a:noFill/>
            <a:ln w="25400" cap="rnd">
              <a:solidFill>
                <a:srgbClr val="E6E5EF"/>
              </a:solidFill>
              <a:custDash>
                <a:ds d="100000" sp="200000"/>
              </a:custDash>
              <a:round/>
              <a:tailEnd type="triangle" w="med" len="med"/>
            </a:ln>
            <a:effectLst/>
          </p:spPr>
          <p:txBody>
            <a:bodyPr wrap="square" lIns="45718" tIns="45718" rIns="45718" bIns="45718" numCol="1" anchor="t">
              <a:noAutofit/>
            </a:bodyPr>
            <a:lstStyle/>
            <a:p>
              <a:endParaRPr/>
            </a:p>
          </p:txBody>
        </p:sp>
        <p:sp>
          <p:nvSpPr>
            <p:cNvPr id="661" name="Линия"/>
            <p:cNvSpPr/>
            <p:nvPr/>
          </p:nvSpPr>
          <p:spPr>
            <a:xfrm>
              <a:off x="12516383" y="1735798"/>
              <a:ext cx="1835208" cy="1"/>
            </a:xfrm>
            <a:prstGeom prst="line">
              <a:avLst/>
            </a:prstGeom>
            <a:noFill/>
            <a:ln w="25400" cap="rnd">
              <a:solidFill>
                <a:srgbClr val="E6E5EF"/>
              </a:solidFill>
              <a:custDash>
                <a:ds d="100000" sp="200000"/>
              </a:custDash>
              <a:round/>
              <a:tailEnd type="triangle" w="med" len="med"/>
            </a:ln>
            <a:effectLst/>
          </p:spPr>
          <p:txBody>
            <a:bodyPr wrap="square" lIns="45718" tIns="45718" rIns="45718" bIns="45718" numCol="1" anchor="t">
              <a:noAutofit/>
            </a:bodyPr>
            <a:lstStyle/>
            <a:p>
              <a:endParaRPr/>
            </a:p>
          </p:txBody>
        </p:sp>
        <p:grpSp>
          <p:nvGrpSpPr>
            <p:cNvPr id="665" name="Группа"/>
            <p:cNvGrpSpPr/>
            <p:nvPr/>
          </p:nvGrpSpPr>
          <p:grpSpPr>
            <a:xfrm>
              <a:off x="1072314" y="883255"/>
              <a:ext cx="1705089" cy="1705089"/>
              <a:chOff x="0" y="0"/>
              <a:chExt cx="1705088" cy="1705088"/>
            </a:xfrm>
          </p:grpSpPr>
          <p:sp>
            <p:nvSpPr>
              <p:cNvPr id="662" name="Кружок"/>
              <p:cNvSpPr/>
              <p:nvPr/>
            </p:nvSpPr>
            <p:spPr>
              <a:xfrm>
                <a:off x="0" y="0"/>
                <a:ext cx="1705088" cy="1705088"/>
              </a:xfrm>
              <a:prstGeom prst="ellipse">
                <a:avLst/>
              </a:prstGeom>
              <a:solidFill>
                <a:srgbClr val="FFFFFF"/>
              </a:solidFill>
              <a:ln w="25400" cap="flat">
                <a:solidFill>
                  <a:srgbClr val="E6E5EF"/>
                </a:solidFill>
                <a:prstDash val="solid"/>
                <a:round/>
              </a:ln>
              <a:effectLst/>
            </p:spPr>
            <p:txBody>
              <a:bodyPr wrap="square" lIns="0" tIns="0" rIns="0" bIns="0" numCol="1" anchor="ctr">
                <a:noAutofit/>
              </a:bodyPr>
              <a:lstStyle/>
              <a:p>
                <a:endParaRPr/>
              </a:p>
            </p:txBody>
          </p:sp>
          <p:sp>
            <p:nvSpPr>
              <p:cNvPr id="663" name="Кружок"/>
              <p:cNvSpPr/>
              <p:nvPr/>
            </p:nvSpPr>
            <p:spPr>
              <a:xfrm>
                <a:off x="230243" y="230243"/>
                <a:ext cx="1244601" cy="1244601"/>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664" name="1"/>
              <p:cNvSpPr txBox="1"/>
              <p:nvPr/>
            </p:nvSpPr>
            <p:spPr>
              <a:xfrm>
                <a:off x="281585" y="602651"/>
                <a:ext cx="1141916"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1" cap="all">
                    <a:solidFill>
                      <a:srgbClr val="FFFFFF"/>
                    </a:solidFill>
                    <a:latin typeface="OpenSans-Bold"/>
                    <a:ea typeface="OpenSans-Bold"/>
                    <a:cs typeface="OpenSans-Bold"/>
                    <a:sym typeface="OpenSans-Bold"/>
                  </a:defRPr>
                </a:lvl1pPr>
              </a:lstStyle>
              <a:p>
                <a:r>
                  <a:rPr dirty="0"/>
                  <a:t>1</a:t>
                </a:r>
              </a:p>
            </p:txBody>
          </p:sp>
        </p:grpSp>
        <p:grpSp>
          <p:nvGrpSpPr>
            <p:cNvPr id="669" name="Группа"/>
            <p:cNvGrpSpPr/>
            <p:nvPr/>
          </p:nvGrpSpPr>
          <p:grpSpPr>
            <a:xfrm>
              <a:off x="4403005" y="883255"/>
              <a:ext cx="1705089" cy="1705089"/>
              <a:chOff x="0" y="0"/>
              <a:chExt cx="1705088" cy="1705088"/>
            </a:xfrm>
          </p:grpSpPr>
          <p:sp>
            <p:nvSpPr>
              <p:cNvPr id="666" name="Кружок"/>
              <p:cNvSpPr/>
              <p:nvPr/>
            </p:nvSpPr>
            <p:spPr>
              <a:xfrm>
                <a:off x="0" y="0"/>
                <a:ext cx="1705088" cy="1705088"/>
              </a:xfrm>
              <a:prstGeom prst="ellipse">
                <a:avLst/>
              </a:prstGeom>
              <a:solidFill>
                <a:srgbClr val="FFFFFF"/>
              </a:solidFill>
              <a:ln w="25400" cap="flat">
                <a:solidFill>
                  <a:srgbClr val="E6E5EF"/>
                </a:solidFill>
                <a:prstDash val="solid"/>
                <a:round/>
              </a:ln>
              <a:effectLst/>
            </p:spPr>
            <p:txBody>
              <a:bodyPr wrap="square" lIns="0" tIns="0" rIns="0" bIns="0" numCol="1" anchor="ctr">
                <a:noAutofit/>
              </a:bodyPr>
              <a:lstStyle/>
              <a:p>
                <a:endParaRPr/>
              </a:p>
            </p:txBody>
          </p:sp>
          <p:sp>
            <p:nvSpPr>
              <p:cNvPr id="667" name="Кружок"/>
              <p:cNvSpPr/>
              <p:nvPr/>
            </p:nvSpPr>
            <p:spPr>
              <a:xfrm>
                <a:off x="230243" y="230243"/>
                <a:ext cx="1244601" cy="1244601"/>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668" name="2"/>
              <p:cNvSpPr txBox="1"/>
              <p:nvPr/>
            </p:nvSpPr>
            <p:spPr>
              <a:xfrm>
                <a:off x="281585" y="602651"/>
                <a:ext cx="1141916"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1" cap="all">
                    <a:solidFill>
                      <a:srgbClr val="FFFFFF"/>
                    </a:solidFill>
                    <a:latin typeface="OpenSans-Bold"/>
                    <a:ea typeface="OpenSans-Bold"/>
                    <a:cs typeface="OpenSans-Bold"/>
                    <a:sym typeface="OpenSans-Bold"/>
                  </a:defRPr>
                </a:lvl1pPr>
              </a:lstStyle>
              <a:p>
                <a:r>
                  <a:t>2</a:t>
                </a:r>
              </a:p>
            </p:txBody>
          </p:sp>
        </p:grpSp>
        <p:grpSp>
          <p:nvGrpSpPr>
            <p:cNvPr id="673" name="Группа"/>
            <p:cNvGrpSpPr/>
            <p:nvPr/>
          </p:nvGrpSpPr>
          <p:grpSpPr>
            <a:xfrm>
              <a:off x="7733696" y="883255"/>
              <a:ext cx="1705089" cy="1705089"/>
              <a:chOff x="0" y="0"/>
              <a:chExt cx="1705088" cy="1705088"/>
            </a:xfrm>
          </p:grpSpPr>
          <p:sp>
            <p:nvSpPr>
              <p:cNvPr id="670" name="Кружок"/>
              <p:cNvSpPr/>
              <p:nvPr/>
            </p:nvSpPr>
            <p:spPr>
              <a:xfrm>
                <a:off x="0" y="0"/>
                <a:ext cx="1705088" cy="1705088"/>
              </a:xfrm>
              <a:prstGeom prst="ellipse">
                <a:avLst/>
              </a:prstGeom>
              <a:solidFill>
                <a:srgbClr val="FFFFFF"/>
              </a:solidFill>
              <a:ln w="25400" cap="flat">
                <a:solidFill>
                  <a:srgbClr val="E6E5EF"/>
                </a:solidFill>
                <a:prstDash val="solid"/>
                <a:round/>
              </a:ln>
              <a:effectLst/>
            </p:spPr>
            <p:txBody>
              <a:bodyPr wrap="square" lIns="0" tIns="0" rIns="0" bIns="0" numCol="1" anchor="ctr">
                <a:noAutofit/>
              </a:bodyPr>
              <a:lstStyle/>
              <a:p>
                <a:endParaRPr/>
              </a:p>
            </p:txBody>
          </p:sp>
          <p:sp>
            <p:nvSpPr>
              <p:cNvPr id="671" name="Кружок"/>
              <p:cNvSpPr/>
              <p:nvPr/>
            </p:nvSpPr>
            <p:spPr>
              <a:xfrm>
                <a:off x="230243" y="230243"/>
                <a:ext cx="1244601" cy="1244601"/>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672" name="3"/>
              <p:cNvSpPr txBox="1"/>
              <p:nvPr/>
            </p:nvSpPr>
            <p:spPr>
              <a:xfrm>
                <a:off x="281585" y="602651"/>
                <a:ext cx="1141916"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1" cap="all">
                    <a:solidFill>
                      <a:srgbClr val="FFFFFF"/>
                    </a:solidFill>
                    <a:latin typeface="OpenSans-Bold"/>
                    <a:ea typeface="OpenSans-Bold"/>
                    <a:cs typeface="OpenSans-Bold"/>
                    <a:sym typeface="OpenSans-Bold"/>
                  </a:defRPr>
                </a:lvl1pPr>
              </a:lstStyle>
              <a:p>
                <a:r>
                  <a:t>3</a:t>
                </a:r>
              </a:p>
            </p:txBody>
          </p:sp>
        </p:grpSp>
        <p:grpSp>
          <p:nvGrpSpPr>
            <p:cNvPr id="677" name="Группа"/>
            <p:cNvGrpSpPr/>
            <p:nvPr/>
          </p:nvGrpSpPr>
          <p:grpSpPr>
            <a:xfrm>
              <a:off x="11064388" y="883255"/>
              <a:ext cx="1705089" cy="1705089"/>
              <a:chOff x="0" y="0"/>
              <a:chExt cx="1705088" cy="1705088"/>
            </a:xfrm>
          </p:grpSpPr>
          <p:sp>
            <p:nvSpPr>
              <p:cNvPr id="674" name="Кружок"/>
              <p:cNvSpPr/>
              <p:nvPr/>
            </p:nvSpPr>
            <p:spPr>
              <a:xfrm>
                <a:off x="0" y="0"/>
                <a:ext cx="1705088" cy="1705088"/>
              </a:xfrm>
              <a:prstGeom prst="ellipse">
                <a:avLst/>
              </a:prstGeom>
              <a:solidFill>
                <a:srgbClr val="FFFFFF"/>
              </a:solidFill>
              <a:ln w="25400" cap="flat">
                <a:solidFill>
                  <a:srgbClr val="E6E5EF"/>
                </a:solidFill>
                <a:prstDash val="solid"/>
                <a:round/>
              </a:ln>
              <a:effectLst/>
            </p:spPr>
            <p:txBody>
              <a:bodyPr wrap="square" lIns="0" tIns="0" rIns="0" bIns="0" numCol="1" anchor="ctr">
                <a:noAutofit/>
              </a:bodyPr>
              <a:lstStyle/>
              <a:p>
                <a:endParaRPr/>
              </a:p>
            </p:txBody>
          </p:sp>
          <p:sp>
            <p:nvSpPr>
              <p:cNvPr id="675" name="Кружок"/>
              <p:cNvSpPr/>
              <p:nvPr/>
            </p:nvSpPr>
            <p:spPr>
              <a:xfrm>
                <a:off x="230243" y="230243"/>
                <a:ext cx="1244601" cy="1244601"/>
              </a:xfrm>
              <a:prstGeom prst="ellipse">
                <a:avLst/>
              </a:prstGeom>
              <a:solidFill>
                <a:srgbClr val="E6E5EF"/>
              </a:solidFill>
              <a:ln w="12700" cap="flat">
                <a:noFill/>
                <a:miter lim="400000"/>
              </a:ln>
              <a:effectLst/>
            </p:spPr>
            <p:txBody>
              <a:bodyPr wrap="square" lIns="0" tIns="0" rIns="0" bIns="0" numCol="1" anchor="ctr">
                <a:noAutofit/>
              </a:bodyPr>
              <a:lstStyle/>
              <a:p>
                <a:endParaRPr/>
              </a:p>
            </p:txBody>
          </p:sp>
          <p:sp>
            <p:nvSpPr>
              <p:cNvPr id="676" name="4"/>
              <p:cNvSpPr txBox="1"/>
              <p:nvPr/>
            </p:nvSpPr>
            <p:spPr>
              <a:xfrm>
                <a:off x="281585" y="602651"/>
                <a:ext cx="1141916"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1" cap="all">
                    <a:solidFill>
                      <a:srgbClr val="FFFFFF"/>
                    </a:solidFill>
                    <a:latin typeface="OpenSans-Bold"/>
                    <a:ea typeface="OpenSans-Bold"/>
                    <a:cs typeface="OpenSans-Bold"/>
                    <a:sym typeface="OpenSans-Bold"/>
                  </a:defRPr>
                </a:lvl1pPr>
              </a:lstStyle>
              <a:p>
                <a:r>
                  <a:t>4</a:t>
                </a:r>
              </a:p>
            </p:txBody>
          </p:sp>
        </p:grpSp>
        <p:grpSp>
          <p:nvGrpSpPr>
            <p:cNvPr id="681" name="Группа"/>
            <p:cNvGrpSpPr/>
            <p:nvPr/>
          </p:nvGrpSpPr>
          <p:grpSpPr>
            <a:xfrm>
              <a:off x="14395079" y="883255"/>
              <a:ext cx="1705089" cy="1705089"/>
              <a:chOff x="0" y="0"/>
              <a:chExt cx="1705088" cy="1705088"/>
            </a:xfrm>
          </p:grpSpPr>
          <p:sp>
            <p:nvSpPr>
              <p:cNvPr id="678" name="Кружок"/>
              <p:cNvSpPr/>
              <p:nvPr/>
            </p:nvSpPr>
            <p:spPr>
              <a:xfrm>
                <a:off x="0" y="0"/>
                <a:ext cx="1705088" cy="1705088"/>
              </a:xfrm>
              <a:prstGeom prst="ellipse">
                <a:avLst/>
              </a:prstGeom>
              <a:solidFill>
                <a:srgbClr val="FFFFFF"/>
              </a:solidFill>
              <a:ln w="25400" cap="flat">
                <a:solidFill>
                  <a:srgbClr val="E6E5EF"/>
                </a:solidFill>
                <a:prstDash val="solid"/>
                <a:round/>
              </a:ln>
              <a:effectLst/>
            </p:spPr>
            <p:txBody>
              <a:bodyPr wrap="square" lIns="0" tIns="0" rIns="0" bIns="0" numCol="1" anchor="ctr">
                <a:noAutofit/>
              </a:bodyPr>
              <a:lstStyle/>
              <a:p>
                <a:endParaRPr/>
              </a:p>
            </p:txBody>
          </p:sp>
          <p:sp>
            <p:nvSpPr>
              <p:cNvPr id="679" name="Кружок"/>
              <p:cNvSpPr/>
              <p:nvPr/>
            </p:nvSpPr>
            <p:spPr>
              <a:xfrm>
                <a:off x="230243" y="230243"/>
                <a:ext cx="1244601" cy="1244601"/>
              </a:xfrm>
              <a:prstGeom prst="ellipse">
                <a:avLst/>
              </a:prstGeom>
              <a:solidFill>
                <a:srgbClr val="E6E5EF"/>
              </a:solidFill>
              <a:ln w="12700" cap="flat">
                <a:noFill/>
                <a:miter lim="400000"/>
              </a:ln>
              <a:effectLst/>
            </p:spPr>
            <p:txBody>
              <a:bodyPr wrap="square" lIns="0" tIns="0" rIns="0" bIns="0" numCol="1" anchor="ctr">
                <a:noAutofit/>
              </a:bodyPr>
              <a:lstStyle/>
              <a:p>
                <a:endParaRPr/>
              </a:p>
            </p:txBody>
          </p:sp>
          <p:sp>
            <p:nvSpPr>
              <p:cNvPr id="680" name="5"/>
              <p:cNvSpPr txBox="1"/>
              <p:nvPr/>
            </p:nvSpPr>
            <p:spPr>
              <a:xfrm>
                <a:off x="317443" y="602651"/>
                <a:ext cx="1141916"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1" cap="all">
                    <a:solidFill>
                      <a:srgbClr val="FFFFFF"/>
                    </a:solidFill>
                    <a:latin typeface="OpenSans-Bold"/>
                    <a:ea typeface="OpenSans-Bold"/>
                    <a:cs typeface="OpenSans-Bold"/>
                    <a:sym typeface="OpenSans-Bold"/>
                  </a:defRPr>
                </a:lvl1pPr>
              </a:lstStyle>
              <a:p>
                <a:r>
                  <a:rPr dirty="0"/>
                  <a:t>5</a:t>
                </a:r>
              </a:p>
            </p:txBody>
          </p:sp>
        </p:gr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684" name="Сквиркл"/>
          <p:cNvSpPr/>
          <p:nvPr/>
        </p:nvSpPr>
        <p:spPr>
          <a:xfrm>
            <a:off x="1593056" y="1470433"/>
            <a:ext cx="6501343" cy="5892999"/>
          </a:xfrm>
          <a:prstGeom prst="roundRect">
            <a:avLst>
              <a:gd name="adj" fmla="val 1402"/>
            </a:avLst>
          </a:prstGeom>
          <a:solidFill>
            <a:srgbClr val="FFFFFF"/>
          </a:solidFill>
          <a:ln w="12700">
            <a:miter lim="400000"/>
          </a:ln>
        </p:spPr>
        <p:txBody>
          <a:bodyPr lIns="0" tIns="0" rIns="0" bIns="0" anchor="ctr"/>
          <a:lstStyle/>
          <a:p>
            <a:endParaRPr/>
          </a:p>
        </p:txBody>
      </p:sp>
      <p:pic>
        <p:nvPicPr>
          <p:cNvPr id="6" name="Espace réservé du contenu 5">
            <a:extLst>
              <a:ext uri="{FF2B5EF4-FFF2-40B4-BE49-F238E27FC236}">
                <a16:creationId xmlns:a16="http://schemas.microsoft.com/office/drawing/2014/main" id="{BF6CDA4C-0C38-4517-B8FE-86E29A79B4E4}"/>
              </a:ext>
            </a:extLst>
          </p:cNvPr>
          <p:cNvPicPr>
            <a:picLocks noGrp="1" noChangeAspect="1"/>
          </p:cNvPicPr>
          <p:nvPr>
            <p:ph sz="quarter" idx="10"/>
          </p:nvPr>
        </p:nvPicPr>
        <p:blipFill>
          <a:blip r:embed="rId2" cstate="print">
            <a:extLst>
              <a:ext uri="{28A0092B-C50C-407E-A947-70E740481C1C}">
                <a14:useLocalDpi xmlns:a14="http://schemas.microsoft.com/office/drawing/2010/main" val="0"/>
              </a:ext>
            </a:extLst>
          </a:blip>
          <a:stretch>
            <a:fillRect/>
          </a:stretch>
        </p:blipFill>
        <p:spPr>
          <a:xfrm>
            <a:off x="3389313" y="2776046"/>
            <a:ext cx="2908300" cy="1940907"/>
          </a:xfrm>
          <a:prstGeom prst="ellipse">
            <a:avLst/>
          </a:prstGeom>
          <a:solidFill>
            <a:schemeClr val="bg2"/>
          </a:solidFill>
        </p:spPr>
      </p:pic>
      <p:sp>
        <p:nvSpPr>
          <p:cNvPr id="685" name="Сквиркл"/>
          <p:cNvSpPr/>
          <p:nvPr/>
        </p:nvSpPr>
        <p:spPr>
          <a:xfrm>
            <a:off x="8271801" y="1470433"/>
            <a:ext cx="14510279" cy="5892999"/>
          </a:xfrm>
          <a:prstGeom prst="roundRect">
            <a:avLst>
              <a:gd name="adj" fmla="val 1402"/>
            </a:avLst>
          </a:prstGeom>
          <a:solidFill>
            <a:srgbClr val="FFFFFF"/>
          </a:solidFill>
          <a:ln w="12700">
            <a:miter lim="400000"/>
          </a:ln>
        </p:spPr>
        <p:txBody>
          <a:bodyPr lIns="0" tIns="0" rIns="0" bIns="0" anchor="ctr"/>
          <a:lstStyle/>
          <a:p>
            <a:endParaRPr/>
          </a:p>
        </p:txBody>
      </p:sp>
      <p:sp>
        <p:nvSpPr>
          <p:cNvPr id="686" name="Сквиркл"/>
          <p:cNvSpPr/>
          <p:nvPr/>
        </p:nvSpPr>
        <p:spPr>
          <a:xfrm>
            <a:off x="8276431" y="7539704"/>
            <a:ext cx="14510279" cy="4683675"/>
          </a:xfrm>
          <a:prstGeom prst="roundRect">
            <a:avLst>
              <a:gd name="adj" fmla="val 1765"/>
            </a:avLst>
          </a:prstGeom>
          <a:solidFill>
            <a:srgbClr val="FFFFFF"/>
          </a:solidFill>
          <a:ln w="12700">
            <a:miter lim="400000"/>
          </a:ln>
        </p:spPr>
        <p:txBody>
          <a:bodyPr lIns="0" tIns="0" rIns="0" bIns="0" anchor="ctr"/>
          <a:lstStyle/>
          <a:p>
            <a:endParaRPr/>
          </a:p>
        </p:txBody>
      </p:sp>
      <p:sp>
        <p:nvSpPr>
          <p:cNvPr id="687" name="Сквиркл"/>
          <p:cNvSpPr/>
          <p:nvPr/>
        </p:nvSpPr>
        <p:spPr>
          <a:xfrm>
            <a:off x="1596231" y="7539704"/>
            <a:ext cx="6494993" cy="4683675"/>
          </a:xfrm>
          <a:prstGeom prst="roundRect">
            <a:avLst>
              <a:gd name="adj" fmla="val 1765"/>
            </a:avLst>
          </a:prstGeom>
          <a:solidFill>
            <a:srgbClr val="FFFFFF"/>
          </a:solidFill>
          <a:ln w="12700">
            <a:miter lim="400000"/>
          </a:ln>
        </p:spPr>
        <p:txBody>
          <a:bodyPr lIns="0" tIns="0" rIns="0" bIns="0" anchor="ctr"/>
          <a:lstStyle/>
          <a:p>
            <a:endParaRPr/>
          </a:p>
        </p:txBody>
      </p:sp>
      <p:sp>
        <p:nvSpPr>
          <p:cNvPr id="688" name="Lory Edison"/>
          <p:cNvSpPr txBox="1"/>
          <p:nvPr/>
        </p:nvSpPr>
        <p:spPr>
          <a:xfrm>
            <a:off x="3308379" y="5587918"/>
            <a:ext cx="3070697"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cap="all">
                <a:solidFill>
                  <a:srgbClr val="151B3D"/>
                </a:solidFill>
                <a:latin typeface="OpenSans-Bold"/>
                <a:ea typeface="OpenSans-Bold"/>
                <a:cs typeface="OpenSans-Bold"/>
                <a:sym typeface="OpenSans-Bold"/>
              </a:defRPr>
            </a:lvl1pPr>
          </a:lstStyle>
          <a:p>
            <a:r>
              <a:t>Lory Edison</a:t>
            </a:r>
          </a:p>
        </p:txBody>
      </p:sp>
      <p:sp>
        <p:nvSpPr>
          <p:cNvPr id="689" name="Project Manager"/>
          <p:cNvSpPr txBox="1"/>
          <p:nvPr/>
        </p:nvSpPr>
        <p:spPr>
          <a:xfrm>
            <a:off x="3389874" y="6151355"/>
            <a:ext cx="2907706"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Project Manager</a:t>
            </a:r>
          </a:p>
        </p:txBody>
      </p:sp>
      <p:sp>
        <p:nvSpPr>
          <p:cNvPr id="691" name="Кружок"/>
          <p:cNvSpPr/>
          <p:nvPr/>
        </p:nvSpPr>
        <p:spPr>
          <a:xfrm>
            <a:off x="5667784" y="2467797"/>
            <a:ext cx="670262" cy="670262"/>
          </a:xfrm>
          <a:prstGeom prst="ellipse">
            <a:avLst/>
          </a:prstGeom>
          <a:solidFill>
            <a:schemeClr val="accent2"/>
          </a:solidFill>
          <a:ln w="12700">
            <a:miter lim="400000"/>
          </a:ln>
        </p:spPr>
        <p:txBody>
          <a:bodyPr lIns="0" tIns="0" rIns="0" bIns="0" anchor="ctr"/>
          <a:lstStyle/>
          <a:p>
            <a:endParaRPr/>
          </a:p>
        </p:txBody>
      </p:sp>
      <p:sp>
        <p:nvSpPr>
          <p:cNvPr id="692" name="Рисунок 56"/>
          <p:cNvSpPr/>
          <p:nvPr/>
        </p:nvSpPr>
        <p:spPr>
          <a:xfrm>
            <a:off x="5881087" y="2655506"/>
            <a:ext cx="269056" cy="269445"/>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693" name="Skills"/>
          <p:cNvSpPr txBox="1"/>
          <p:nvPr/>
        </p:nvSpPr>
        <p:spPr>
          <a:xfrm>
            <a:off x="2128503" y="8047444"/>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Skills</a:t>
            </a:r>
          </a:p>
        </p:txBody>
      </p:sp>
      <p:grpSp>
        <p:nvGrpSpPr>
          <p:cNvPr id="699" name="Группа"/>
          <p:cNvGrpSpPr/>
          <p:nvPr/>
        </p:nvGrpSpPr>
        <p:grpSpPr>
          <a:xfrm>
            <a:off x="2160370" y="8809686"/>
            <a:ext cx="5347198" cy="721865"/>
            <a:chOff x="0" y="0"/>
            <a:chExt cx="5347197" cy="721863"/>
          </a:xfrm>
        </p:grpSpPr>
        <p:grpSp>
          <p:nvGrpSpPr>
            <p:cNvPr id="696" name="Группа"/>
            <p:cNvGrpSpPr/>
            <p:nvPr/>
          </p:nvGrpSpPr>
          <p:grpSpPr>
            <a:xfrm>
              <a:off x="44779" y="513524"/>
              <a:ext cx="5277157" cy="208340"/>
              <a:chOff x="0" y="0"/>
              <a:chExt cx="5277155" cy="208339"/>
            </a:xfrm>
          </p:grpSpPr>
          <p:sp>
            <p:nvSpPr>
              <p:cNvPr id="694"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695"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sp>
          <p:nvSpPr>
            <p:cNvPr id="697" name="Skill #01"/>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#01</a:t>
              </a:r>
            </a:p>
          </p:txBody>
        </p:sp>
        <p:sp>
          <p:nvSpPr>
            <p:cNvPr id="698" name="21%"/>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21%</a:t>
              </a:r>
            </a:p>
          </p:txBody>
        </p:sp>
      </p:grpSp>
      <p:grpSp>
        <p:nvGrpSpPr>
          <p:cNvPr id="705" name="Группа"/>
          <p:cNvGrpSpPr/>
          <p:nvPr/>
        </p:nvGrpSpPr>
        <p:grpSpPr>
          <a:xfrm>
            <a:off x="2160370" y="9784160"/>
            <a:ext cx="5347199" cy="721866"/>
            <a:chOff x="0" y="0"/>
            <a:chExt cx="5347198" cy="721864"/>
          </a:xfrm>
        </p:grpSpPr>
        <p:grpSp>
          <p:nvGrpSpPr>
            <p:cNvPr id="702" name="Группа"/>
            <p:cNvGrpSpPr/>
            <p:nvPr/>
          </p:nvGrpSpPr>
          <p:grpSpPr>
            <a:xfrm>
              <a:off x="44779" y="513524"/>
              <a:ext cx="5277157" cy="208340"/>
              <a:chOff x="0" y="0"/>
              <a:chExt cx="5277155" cy="208339"/>
            </a:xfrm>
          </p:grpSpPr>
          <p:sp>
            <p:nvSpPr>
              <p:cNvPr id="700"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701" name="Сквиркл"/>
              <p:cNvSpPr/>
              <p:nvPr/>
            </p:nvSpPr>
            <p:spPr>
              <a:xfrm>
                <a:off x="0" y="0"/>
                <a:ext cx="2921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grpSp>
        <p:sp>
          <p:nvSpPr>
            <p:cNvPr id="703" name="Skill #02"/>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#02</a:t>
              </a:r>
            </a:p>
          </p:txBody>
        </p:sp>
        <p:sp>
          <p:nvSpPr>
            <p:cNvPr id="704" name="63%"/>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rPr dirty="0"/>
                <a:t>63%</a:t>
              </a:r>
            </a:p>
          </p:txBody>
        </p:sp>
      </p:grpSp>
      <p:grpSp>
        <p:nvGrpSpPr>
          <p:cNvPr id="711" name="Группа"/>
          <p:cNvGrpSpPr/>
          <p:nvPr/>
        </p:nvGrpSpPr>
        <p:grpSpPr>
          <a:xfrm>
            <a:off x="2160370" y="10758633"/>
            <a:ext cx="5347198" cy="721865"/>
            <a:chOff x="0" y="0"/>
            <a:chExt cx="5347197" cy="721863"/>
          </a:xfrm>
        </p:grpSpPr>
        <p:grpSp>
          <p:nvGrpSpPr>
            <p:cNvPr id="708" name="Группа"/>
            <p:cNvGrpSpPr/>
            <p:nvPr/>
          </p:nvGrpSpPr>
          <p:grpSpPr>
            <a:xfrm>
              <a:off x="44779" y="513524"/>
              <a:ext cx="5277157" cy="208340"/>
              <a:chOff x="0" y="0"/>
              <a:chExt cx="5277155" cy="208339"/>
            </a:xfrm>
          </p:grpSpPr>
          <p:sp>
            <p:nvSpPr>
              <p:cNvPr id="706"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707" name="Сквиркл"/>
              <p:cNvSpPr/>
              <p:nvPr/>
            </p:nvSpPr>
            <p:spPr>
              <a:xfrm>
                <a:off x="0" y="0"/>
                <a:ext cx="2413001" cy="208340"/>
              </a:xfrm>
              <a:prstGeom prst="roundRect">
                <a:avLst>
                  <a:gd name="adj" fmla="val 17922"/>
                </a:avLst>
              </a:prstGeom>
              <a:solidFill>
                <a:schemeClr val="accent3"/>
              </a:solidFill>
              <a:ln w="12700" cap="flat">
                <a:noFill/>
                <a:miter lim="400000"/>
              </a:ln>
              <a:effectLst/>
            </p:spPr>
            <p:txBody>
              <a:bodyPr wrap="square" lIns="0" tIns="0" rIns="0" bIns="0" numCol="1" anchor="ctr">
                <a:noAutofit/>
              </a:bodyPr>
              <a:lstStyle/>
              <a:p>
                <a:endParaRPr/>
              </a:p>
            </p:txBody>
          </p:sp>
        </p:grpSp>
        <p:sp>
          <p:nvSpPr>
            <p:cNvPr id="709" name="Skill #03"/>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#03</a:t>
              </a:r>
            </a:p>
          </p:txBody>
        </p:sp>
        <p:sp>
          <p:nvSpPr>
            <p:cNvPr id="710" name="38%"/>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38%</a:t>
              </a:r>
            </a:p>
          </p:txBody>
        </p:sp>
      </p:grpSp>
      <p:graphicFrame>
        <p:nvGraphicFramePr>
          <p:cNvPr id="712" name="2D‑столбчатая диаграмма"/>
          <p:cNvGraphicFramePr/>
          <p:nvPr>
            <p:extLst>
              <p:ext uri="{D42A27DB-BD31-4B8C-83A1-F6EECF244321}">
                <p14:modId xmlns:p14="http://schemas.microsoft.com/office/powerpoint/2010/main" val="383953992"/>
              </p:ext>
            </p:extLst>
          </p:nvPr>
        </p:nvGraphicFramePr>
        <p:xfrm>
          <a:off x="8939067" y="2071083"/>
          <a:ext cx="13051828" cy="4809255"/>
        </p:xfrm>
        <a:graphic>
          <a:graphicData uri="http://schemas.openxmlformats.org/drawingml/2006/chart">
            <c:chart xmlns:c="http://schemas.openxmlformats.org/drawingml/2006/chart" xmlns:r="http://schemas.openxmlformats.org/officeDocument/2006/relationships" r:id="rId3"/>
          </a:graphicData>
        </a:graphic>
      </p:graphicFrame>
      <p:sp>
        <p:nvSpPr>
          <p:cNvPr id="713" name="Линия"/>
          <p:cNvSpPr/>
          <p:nvPr/>
        </p:nvSpPr>
        <p:spPr>
          <a:xfrm flipV="1">
            <a:off x="17887294" y="9133923"/>
            <a:ext cx="1" cy="2459529"/>
          </a:xfrm>
          <a:prstGeom prst="line">
            <a:avLst/>
          </a:prstGeom>
          <a:ln w="25400">
            <a:solidFill>
              <a:srgbClr val="E6E5EF"/>
            </a:solidFill>
          </a:ln>
        </p:spPr>
        <p:txBody>
          <a:bodyPr lIns="45718" tIns="45718" rIns="45718" bIns="45718"/>
          <a:lstStyle/>
          <a:p>
            <a:endParaRPr/>
          </a:p>
        </p:txBody>
      </p:sp>
      <p:sp>
        <p:nvSpPr>
          <p:cNvPr id="714" name="Кружок"/>
          <p:cNvSpPr/>
          <p:nvPr/>
        </p:nvSpPr>
        <p:spPr>
          <a:xfrm>
            <a:off x="18410485" y="8164912"/>
            <a:ext cx="764420" cy="764420"/>
          </a:xfrm>
          <a:prstGeom prst="ellipse">
            <a:avLst/>
          </a:prstGeom>
          <a:solidFill>
            <a:schemeClr val="accent1"/>
          </a:solidFill>
          <a:ln w="12700">
            <a:miter lim="400000"/>
          </a:ln>
        </p:spPr>
        <p:txBody>
          <a:bodyPr lIns="0" tIns="0" rIns="0" bIns="0" anchor="ctr"/>
          <a:lstStyle/>
          <a:p>
            <a:endParaRPr/>
          </a:p>
        </p:txBody>
      </p:sp>
      <p:sp>
        <p:nvSpPr>
          <p:cNvPr id="715" name="Top Project #3"/>
          <p:cNvSpPr txBox="1"/>
          <p:nvPr/>
        </p:nvSpPr>
        <p:spPr>
          <a:xfrm>
            <a:off x="18356380" y="9107249"/>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600" b="1">
                <a:solidFill>
                  <a:srgbClr val="151B3D"/>
                </a:solidFill>
                <a:latin typeface="OpenSans-Bold"/>
                <a:ea typeface="OpenSans-Bold"/>
                <a:cs typeface="OpenSans-Bold"/>
                <a:sym typeface="OpenSans-Bold"/>
              </a:defRPr>
            </a:lvl1pPr>
          </a:lstStyle>
          <a:p>
            <a:r>
              <a:t>Top Project #3</a:t>
            </a:r>
          </a:p>
        </p:txBody>
      </p:sp>
      <p:sp>
        <p:nvSpPr>
          <p:cNvPr id="716" name="Subtitle text information"/>
          <p:cNvSpPr txBox="1"/>
          <p:nvPr/>
        </p:nvSpPr>
        <p:spPr>
          <a:xfrm>
            <a:off x="18366441" y="9713502"/>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717" name="Lorem ipsum dolor sit amet, cons adipiscing elit, sed et do eiusmod tempor incididunt ut labore et dol magna aliqua. Ut enim ad minim"/>
          <p:cNvSpPr txBox="1"/>
          <p:nvPr/>
        </p:nvSpPr>
        <p:spPr>
          <a:xfrm>
            <a:off x="18371368" y="10277369"/>
            <a:ext cx="3730832" cy="1320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tempor incididunt ut labore et dol magna aliqua. Ut enim ad minim</a:t>
            </a:r>
          </a:p>
        </p:txBody>
      </p:sp>
      <p:sp>
        <p:nvSpPr>
          <p:cNvPr id="718" name="Рисунок 8"/>
          <p:cNvSpPr/>
          <p:nvPr/>
        </p:nvSpPr>
        <p:spPr>
          <a:xfrm>
            <a:off x="18674018" y="8343257"/>
            <a:ext cx="262753" cy="382330"/>
          </a:xfrm>
          <a:custGeom>
            <a:avLst/>
            <a:gdLst/>
            <a:ahLst/>
            <a:cxnLst>
              <a:cxn ang="0">
                <a:pos x="wd2" y="hd2"/>
              </a:cxn>
              <a:cxn ang="5400000">
                <a:pos x="wd2" y="hd2"/>
              </a:cxn>
              <a:cxn ang="10800000">
                <a:pos x="wd2" y="hd2"/>
              </a:cxn>
              <a:cxn ang="16200000">
                <a:pos x="wd2" y="hd2"/>
              </a:cxn>
            </a:cxnLst>
            <a:rect l="0" t="0" r="r" b="b"/>
            <a:pathLst>
              <a:path w="19676" h="20883" extrusionOk="0">
                <a:moveTo>
                  <a:pt x="2878" y="12247"/>
                </a:moveTo>
                <a:cubicBezTo>
                  <a:pt x="-962" y="9444"/>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2"/>
                  <a:pt x="15513" y="13706"/>
                </a:cubicBezTo>
                <a:lnTo>
                  <a:pt x="4159" y="13706"/>
                </a:lnTo>
                <a:cubicBezTo>
                  <a:pt x="3884" y="13157"/>
                  <a:pt x="3446" y="12659"/>
                  <a:pt x="2878" y="12247"/>
                </a:cubicBezTo>
                <a:close/>
                <a:moveTo>
                  <a:pt x="15205" y="15011"/>
                </a:moveTo>
                <a:lnTo>
                  <a:pt x="4473" y="15011"/>
                </a:lnTo>
                <a:cubicBezTo>
                  <a:pt x="3979" y="15011"/>
                  <a:pt x="3578" y="15303"/>
                  <a:pt x="3578" y="15663"/>
                </a:cubicBezTo>
                <a:cubicBezTo>
                  <a:pt x="3578"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9"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8" y="7835"/>
                </a:cubicBezTo>
                <a:cubicBezTo>
                  <a:pt x="4072" y="7835"/>
                  <a:pt x="4473" y="7543"/>
                  <a:pt x="4473" y="7183"/>
                </a:cubicBezTo>
                <a:close/>
                <a:moveTo>
                  <a:pt x="6145" y="4343"/>
                </a:moveTo>
                <a:cubicBezTo>
                  <a:pt x="7141" y="3652"/>
                  <a:pt x="8464" y="3267"/>
                  <a:pt x="9839" y="3269"/>
                </a:cubicBezTo>
                <a:cubicBezTo>
                  <a:pt x="10333" y="3269"/>
                  <a:pt x="10733" y="2977"/>
                  <a:pt x="10733" y="2617"/>
                </a:cubicBezTo>
                <a:cubicBezTo>
                  <a:pt x="10733"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rgbClr val="FFFFFF"/>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sp>
        <p:nvSpPr>
          <p:cNvPr id="719" name="Линия"/>
          <p:cNvSpPr/>
          <p:nvPr/>
        </p:nvSpPr>
        <p:spPr>
          <a:xfrm flipV="1">
            <a:off x="13203303" y="9133922"/>
            <a:ext cx="1" cy="2459531"/>
          </a:xfrm>
          <a:prstGeom prst="line">
            <a:avLst/>
          </a:prstGeom>
          <a:noFill/>
          <a:ln w="25400" cap="flat">
            <a:solidFill>
              <a:srgbClr val="E6E5EF"/>
            </a:solidFill>
            <a:prstDash val="solid"/>
            <a:round/>
          </a:ln>
          <a:effectLst/>
        </p:spPr>
        <p:txBody>
          <a:bodyPr wrap="square" lIns="45718" tIns="45718" rIns="45718" bIns="45718" numCol="1" anchor="t">
            <a:noAutofit/>
          </a:bodyPr>
          <a:lstStyle/>
          <a:p>
            <a:endParaRPr/>
          </a:p>
        </p:txBody>
      </p:sp>
      <p:sp>
        <p:nvSpPr>
          <p:cNvPr id="720" name="Кружок"/>
          <p:cNvSpPr/>
          <p:nvPr/>
        </p:nvSpPr>
        <p:spPr>
          <a:xfrm>
            <a:off x="9042502" y="8164912"/>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721" name="Top Project #1"/>
          <p:cNvSpPr txBox="1"/>
          <p:nvPr/>
        </p:nvSpPr>
        <p:spPr>
          <a:xfrm>
            <a:off x="8988398" y="9107250"/>
            <a:ext cx="3070697"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#1</a:t>
            </a:r>
          </a:p>
        </p:txBody>
      </p:sp>
      <p:sp>
        <p:nvSpPr>
          <p:cNvPr id="722" name="Subtitle text information"/>
          <p:cNvSpPr txBox="1"/>
          <p:nvPr/>
        </p:nvSpPr>
        <p:spPr>
          <a:xfrm>
            <a:off x="8998459" y="9713503"/>
            <a:ext cx="3614105"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723" name="Lorem ipsum dolor sit amet, cons adipiscing elit, sed et do eiusmod tempor incididunt ut labore et dol magna aliqua. Ut enim ad minim"/>
          <p:cNvSpPr txBox="1"/>
          <p:nvPr/>
        </p:nvSpPr>
        <p:spPr>
          <a:xfrm>
            <a:off x="9003386" y="10277370"/>
            <a:ext cx="3730833" cy="13208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tempor incididunt ut labore et dol magna aliqua. Ut enim ad minim</a:t>
            </a:r>
          </a:p>
        </p:txBody>
      </p:sp>
      <p:sp>
        <p:nvSpPr>
          <p:cNvPr id="724" name="Рисунок 34"/>
          <p:cNvSpPr/>
          <p:nvPr/>
        </p:nvSpPr>
        <p:spPr>
          <a:xfrm>
            <a:off x="9239789" y="8356218"/>
            <a:ext cx="382176" cy="338660"/>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26" name="Кружок"/>
          <p:cNvSpPr/>
          <p:nvPr/>
        </p:nvSpPr>
        <p:spPr>
          <a:xfrm>
            <a:off x="13726495" y="8164912"/>
            <a:ext cx="764420" cy="764420"/>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727" name="Top Project #2"/>
          <p:cNvSpPr txBox="1"/>
          <p:nvPr/>
        </p:nvSpPr>
        <p:spPr>
          <a:xfrm>
            <a:off x="13672390" y="9107249"/>
            <a:ext cx="3070696" cy="558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a:solidFill>
                  <a:srgbClr val="151B3D"/>
                </a:solidFill>
                <a:latin typeface="OpenSans-Bold"/>
                <a:ea typeface="OpenSans-Bold"/>
                <a:cs typeface="OpenSans-Bold"/>
                <a:sym typeface="OpenSans-Bold"/>
              </a:defRPr>
            </a:lvl1pPr>
          </a:lstStyle>
          <a:p>
            <a:r>
              <a:t>Top Project #2</a:t>
            </a:r>
          </a:p>
        </p:txBody>
      </p:sp>
      <p:sp>
        <p:nvSpPr>
          <p:cNvPr id="728" name="Subtitle text information"/>
          <p:cNvSpPr txBox="1"/>
          <p:nvPr/>
        </p:nvSpPr>
        <p:spPr>
          <a:xfrm>
            <a:off x="13682452" y="9713502"/>
            <a:ext cx="3614104" cy="3795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1800" b="1" cap="all">
                <a:solidFill>
                  <a:srgbClr val="4FADEB"/>
                </a:solidFill>
                <a:latin typeface="OpenSans-Bold"/>
                <a:ea typeface="OpenSans-Bold"/>
                <a:cs typeface="OpenSans-Bold"/>
                <a:sym typeface="OpenSans-Bold"/>
              </a:defRPr>
            </a:lvl1pPr>
          </a:lstStyle>
          <a:p>
            <a:r>
              <a:rPr>
                <a:solidFill>
                  <a:schemeClr val="accent1"/>
                </a:solidFill>
              </a:rPr>
              <a:t>Subtitle text information</a:t>
            </a:r>
          </a:p>
        </p:txBody>
      </p:sp>
      <p:sp>
        <p:nvSpPr>
          <p:cNvPr id="729" name="Lorem ipsum dolor sit amet, cons adipiscing elit, sed et do eiusmod tempor incididunt ut labore et dol magna aliqua. Ut enim ad minim"/>
          <p:cNvSpPr txBox="1"/>
          <p:nvPr/>
        </p:nvSpPr>
        <p:spPr>
          <a:xfrm>
            <a:off x="13687378" y="10277370"/>
            <a:ext cx="3730833" cy="13208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Lorem ipsum dolor sit amet, cons adipiscing elit, sed et do eiusmod tempor incididunt ut labore et dol magna aliqua. Ut enim ad minim</a:t>
            </a:r>
          </a:p>
        </p:txBody>
      </p:sp>
      <p:sp>
        <p:nvSpPr>
          <p:cNvPr id="730" name="Рисунок 56"/>
          <p:cNvSpPr/>
          <p:nvPr/>
        </p:nvSpPr>
        <p:spPr>
          <a:xfrm>
            <a:off x="13938434" y="8333604"/>
            <a:ext cx="381992" cy="382544"/>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6E5EF"/>
        </a:solidFill>
        <a:effectLst/>
      </p:bgPr>
    </p:bg>
    <p:spTree>
      <p:nvGrpSpPr>
        <p:cNvPr id="1" name=""/>
        <p:cNvGrpSpPr/>
        <p:nvPr/>
      </p:nvGrpSpPr>
      <p:grpSpPr>
        <a:xfrm>
          <a:off x="0" y="0"/>
          <a:ext cx="0" cy="0"/>
          <a:chOff x="0" y="0"/>
          <a:chExt cx="0" cy="0"/>
        </a:xfrm>
      </p:grpSpPr>
      <p:sp>
        <p:nvSpPr>
          <p:cNvPr id="733" name="Сквиркл"/>
          <p:cNvSpPr/>
          <p:nvPr/>
        </p:nvSpPr>
        <p:spPr>
          <a:xfrm>
            <a:off x="1593056" y="1470433"/>
            <a:ext cx="6501343" cy="5892999"/>
          </a:xfrm>
          <a:prstGeom prst="roundRect">
            <a:avLst>
              <a:gd name="adj" fmla="val 1402"/>
            </a:avLst>
          </a:prstGeom>
          <a:solidFill>
            <a:srgbClr val="FFFFFF"/>
          </a:solidFill>
          <a:ln w="12700">
            <a:miter lim="400000"/>
          </a:ln>
        </p:spPr>
        <p:txBody>
          <a:bodyPr lIns="0" tIns="0" rIns="0" bIns="0" anchor="ctr"/>
          <a:lstStyle/>
          <a:p>
            <a:endParaRPr/>
          </a:p>
        </p:txBody>
      </p:sp>
      <p:sp>
        <p:nvSpPr>
          <p:cNvPr id="2" name="Объект 1">
            <a:extLst>
              <a:ext uri="{FF2B5EF4-FFF2-40B4-BE49-F238E27FC236}">
                <a16:creationId xmlns:a16="http://schemas.microsoft.com/office/drawing/2014/main" id="{A9DF863C-4303-7740-B7C3-113B0BE379DC}"/>
              </a:ext>
            </a:extLst>
          </p:cNvPr>
          <p:cNvSpPr>
            <a:spLocks noGrp="1"/>
          </p:cNvSpPr>
          <p:nvPr>
            <p:ph sz="quarter" idx="10"/>
          </p:nvPr>
        </p:nvSpPr>
        <p:spPr>
          <a:xfrm>
            <a:off x="2178803" y="2154678"/>
            <a:ext cx="1275414" cy="1275414"/>
          </a:xfrm>
          <a:prstGeom prst="ellipse">
            <a:avLst/>
          </a:prstGeom>
          <a:solidFill>
            <a:schemeClr val="bg2"/>
          </a:solidFill>
        </p:spPr>
        <p:txBody>
          <a:bodyPr/>
          <a:lstStyle/>
          <a:p>
            <a:endParaRPr lang="ru-RU" dirty="0"/>
          </a:p>
        </p:txBody>
      </p:sp>
      <p:sp>
        <p:nvSpPr>
          <p:cNvPr id="734" name="Сквиркл"/>
          <p:cNvSpPr/>
          <p:nvPr/>
        </p:nvSpPr>
        <p:spPr>
          <a:xfrm>
            <a:off x="14945915" y="1470433"/>
            <a:ext cx="7836165" cy="5892999"/>
          </a:xfrm>
          <a:prstGeom prst="roundRect">
            <a:avLst>
              <a:gd name="adj" fmla="val 1402"/>
            </a:avLst>
          </a:prstGeom>
          <a:solidFill>
            <a:srgbClr val="FFFFFF"/>
          </a:solidFill>
          <a:ln w="12700">
            <a:miter lim="400000"/>
          </a:ln>
        </p:spPr>
        <p:txBody>
          <a:bodyPr lIns="0" tIns="0" rIns="0" bIns="0" anchor="ctr"/>
          <a:lstStyle/>
          <a:p>
            <a:endParaRPr/>
          </a:p>
        </p:txBody>
      </p:sp>
      <p:sp>
        <p:nvSpPr>
          <p:cNvPr id="735" name="Сквиркл"/>
          <p:cNvSpPr/>
          <p:nvPr/>
        </p:nvSpPr>
        <p:spPr>
          <a:xfrm>
            <a:off x="14941286" y="7539704"/>
            <a:ext cx="7845425" cy="4683675"/>
          </a:xfrm>
          <a:prstGeom prst="roundRect">
            <a:avLst>
              <a:gd name="adj" fmla="val 1765"/>
            </a:avLst>
          </a:prstGeom>
          <a:solidFill>
            <a:schemeClr val="accent2"/>
          </a:solidFill>
          <a:ln w="12700">
            <a:miter lim="400000"/>
          </a:ln>
        </p:spPr>
        <p:txBody>
          <a:bodyPr lIns="0" tIns="0" rIns="0" bIns="0" anchor="ctr"/>
          <a:lstStyle/>
          <a:p>
            <a:endParaRPr/>
          </a:p>
        </p:txBody>
      </p:sp>
      <p:sp>
        <p:nvSpPr>
          <p:cNvPr id="736" name="Сквиркл"/>
          <p:cNvSpPr/>
          <p:nvPr/>
        </p:nvSpPr>
        <p:spPr>
          <a:xfrm>
            <a:off x="1596231" y="7539704"/>
            <a:ext cx="13178368" cy="4683675"/>
          </a:xfrm>
          <a:prstGeom prst="roundRect">
            <a:avLst>
              <a:gd name="adj" fmla="val 1765"/>
            </a:avLst>
          </a:prstGeom>
          <a:solidFill>
            <a:srgbClr val="FFFFFF"/>
          </a:solidFill>
          <a:ln w="12700">
            <a:miter lim="400000"/>
          </a:ln>
        </p:spPr>
        <p:txBody>
          <a:bodyPr lIns="0" tIns="0" rIns="0" bIns="0" anchor="ctr"/>
          <a:lstStyle/>
          <a:p>
            <a:endParaRPr/>
          </a:p>
        </p:txBody>
      </p:sp>
      <p:sp>
        <p:nvSpPr>
          <p:cNvPr id="737" name="Сквиркл"/>
          <p:cNvSpPr/>
          <p:nvPr/>
        </p:nvSpPr>
        <p:spPr>
          <a:xfrm>
            <a:off x="8276431" y="1470433"/>
            <a:ext cx="6501342" cy="5892999"/>
          </a:xfrm>
          <a:prstGeom prst="roundRect">
            <a:avLst>
              <a:gd name="adj" fmla="val 1402"/>
            </a:avLst>
          </a:prstGeom>
          <a:solidFill>
            <a:srgbClr val="FFFFFF"/>
          </a:solidFill>
          <a:ln w="12700">
            <a:miter lim="400000"/>
          </a:ln>
        </p:spPr>
        <p:txBody>
          <a:bodyPr lIns="0" tIns="0" rIns="0" bIns="0" anchor="ctr"/>
          <a:lstStyle/>
          <a:p>
            <a:endParaRPr/>
          </a:p>
        </p:txBody>
      </p:sp>
      <p:graphicFrame>
        <p:nvGraphicFramePr>
          <p:cNvPr id="738" name="2D‑кольцевая диаграмма"/>
          <p:cNvGraphicFramePr/>
          <p:nvPr>
            <p:extLst>
              <p:ext uri="{D42A27DB-BD31-4B8C-83A1-F6EECF244321}">
                <p14:modId xmlns:p14="http://schemas.microsoft.com/office/powerpoint/2010/main" val="868217719"/>
              </p:ext>
            </p:extLst>
          </p:nvPr>
        </p:nvGraphicFramePr>
        <p:xfrm>
          <a:off x="10096424" y="2382960"/>
          <a:ext cx="2852096" cy="2852095"/>
        </p:xfrm>
        <a:graphic>
          <a:graphicData uri="http://schemas.openxmlformats.org/drawingml/2006/chart">
            <c:chart xmlns:c="http://schemas.openxmlformats.org/drawingml/2006/chart" xmlns:r="http://schemas.openxmlformats.org/officeDocument/2006/relationships" r:id="rId2"/>
          </a:graphicData>
        </a:graphic>
      </p:graphicFrame>
      <p:sp>
        <p:nvSpPr>
          <p:cNvPr id="739" name="Top Project Name"/>
          <p:cNvSpPr txBox="1"/>
          <p:nvPr/>
        </p:nvSpPr>
        <p:spPr>
          <a:xfrm>
            <a:off x="9991754" y="5615559"/>
            <a:ext cx="3070696"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600" b="1">
                <a:solidFill>
                  <a:srgbClr val="151B3D"/>
                </a:solidFill>
                <a:latin typeface="OpenSans-Bold"/>
                <a:ea typeface="OpenSans-Bold"/>
                <a:cs typeface="OpenSans-Bold"/>
                <a:sym typeface="OpenSans-Bold"/>
              </a:defRPr>
            </a:lvl1pPr>
          </a:lstStyle>
          <a:p>
            <a:r>
              <a:t>Top Project Name</a:t>
            </a:r>
          </a:p>
        </p:txBody>
      </p:sp>
      <p:sp>
        <p:nvSpPr>
          <p:cNvPr id="740" name="Subtitle text information"/>
          <p:cNvSpPr txBox="1"/>
          <p:nvPr/>
        </p:nvSpPr>
        <p:spPr>
          <a:xfrm>
            <a:off x="9720050" y="6221812"/>
            <a:ext cx="3614104"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800" b="1" cap="all">
                <a:solidFill>
                  <a:srgbClr val="4FADEB"/>
                </a:solidFill>
                <a:latin typeface="OpenSans-Bold"/>
                <a:ea typeface="OpenSans-Bold"/>
                <a:cs typeface="OpenSans-Bold"/>
                <a:sym typeface="OpenSans-Bold"/>
              </a:defRPr>
            </a:lvl1pPr>
          </a:lstStyle>
          <a:p>
            <a:r>
              <a:rPr dirty="0">
                <a:solidFill>
                  <a:schemeClr val="accent1"/>
                </a:solidFill>
              </a:rPr>
              <a:t>Subtitle text information</a:t>
            </a:r>
          </a:p>
        </p:txBody>
      </p:sp>
      <p:sp>
        <p:nvSpPr>
          <p:cNvPr id="741" name="Рисунок 34"/>
          <p:cNvSpPr/>
          <p:nvPr/>
        </p:nvSpPr>
        <p:spPr>
          <a:xfrm>
            <a:off x="11224501" y="3529607"/>
            <a:ext cx="630602" cy="558801"/>
          </a:xfrm>
          <a:custGeom>
            <a:avLst/>
            <a:gdLst/>
            <a:ahLst/>
            <a:cxnLst>
              <a:cxn ang="0">
                <a:pos x="wd2" y="hd2"/>
              </a:cxn>
              <a:cxn ang="5400000">
                <a:pos x="wd2" y="hd2"/>
              </a:cxn>
              <a:cxn ang="10800000">
                <a:pos x="wd2" y="hd2"/>
              </a:cxn>
              <a:cxn ang="16200000">
                <a:pos x="wd2" y="hd2"/>
              </a:cxn>
            </a:cxnLst>
            <a:rect l="0" t="0" r="r" b="b"/>
            <a:pathLst>
              <a:path w="21599" h="21404" extrusionOk="0">
                <a:moveTo>
                  <a:pt x="17347" y="21404"/>
                </a:moveTo>
                <a:cubicBezTo>
                  <a:pt x="17120" y="21404"/>
                  <a:pt x="16909" y="21277"/>
                  <a:pt x="16784" y="21066"/>
                </a:cubicBezTo>
                <a:lnTo>
                  <a:pt x="16199" y="20080"/>
                </a:lnTo>
                <a:cubicBezTo>
                  <a:pt x="15752" y="20156"/>
                  <a:pt x="15297" y="20156"/>
                  <a:pt x="14849" y="20080"/>
                </a:cubicBezTo>
                <a:lnTo>
                  <a:pt x="14263" y="21066"/>
                </a:lnTo>
                <a:cubicBezTo>
                  <a:pt x="14066" y="21398"/>
                  <a:pt x="13672" y="21502"/>
                  <a:pt x="13364" y="21303"/>
                </a:cubicBezTo>
                <a:lnTo>
                  <a:pt x="11609" y="20171"/>
                </a:lnTo>
                <a:cubicBezTo>
                  <a:pt x="11300" y="19971"/>
                  <a:pt x="11183" y="19537"/>
                  <a:pt x="11342" y="19180"/>
                </a:cubicBezTo>
                <a:lnTo>
                  <a:pt x="11815" y="18123"/>
                </a:lnTo>
                <a:cubicBezTo>
                  <a:pt x="11535" y="17726"/>
                  <a:pt x="11308" y="17286"/>
                  <a:pt x="11140" y="16816"/>
                </a:cubicBezTo>
                <a:lnTo>
                  <a:pt x="10082" y="16741"/>
                </a:lnTo>
                <a:cubicBezTo>
                  <a:pt x="9726" y="16715"/>
                  <a:pt x="9449" y="16385"/>
                  <a:pt x="9450" y="15986"/>
                </a:cubicBezTo>
                <a:lnTo>
                  <a:pt x="9450" y="13721"/>
                </a:lnTo>
                <a:cubicBezTo>
                  <a:pt x="9449" y="13322"/>
                  <a:pt x="9726" y="12992"/>
                  <a:pt x="10082" y="12966"/>
                </a:cubicBezTo>
                <a:lnTo>
                  <a:pt x="11140" y="12891"/>
                </a:lnTo>
                <a:cubicBezTo>
                  <a:pt x="11308" y="12421"/>
                  <a:pt x="11535" y="11981"/>
                  <a:pt x="11815" y="11583"/>
                </a:cubicBezTo>
                <a:lnTo>
                  <a:pt x="11342" y="10523"/>
                </a:lnTo>
                <a:cubicBezTo>
                  <a:pt x="11183" y="10166"/>
                  <a:pt x="11300" y="9733"/>
                  <a:pt x="11609" y="9533"/>
                </a:cubicBezTo>
                <a:lnTo>
                  <a:pt x="13364" y="8401"/>
                </a:lnTo>
                <a:cubicBezTo>
                  <a:pt x="13672" y="8202"/>
                  <a:pt x="14066" y="8305"/>
                  <a:pt x="14263" y="8637"/>
                </a:cubicBezTo>
                <a:lnTo>
                  <a:pt x="14849" y="9627"/>
                </a:lnTo>
                <a:cubicBezTo>
                  <a:pt x="15297" y="9551"/>
                  <a:pt x="15752" y="9551"/>
                  <a:pt x="16199" y="9627"/>
                </a:cubicBezTo>
                <a:lnTo>
                  <a:pt x="16785" y="8640"/>
                </a:lnTo>
                <a:cubicBezTo>
                  <a:pt x="16982" y="8308"/>
                  <a:pt x="17376" y="8205"/>
                  <a:pt x="17685" y="8404"/>
                </a:cubicBezTo>
                <a:lnTo>
                  <a:pt x="19440" y="9536"/>
                </a:lnTo>
                <a:cubicBezTo>
                  <a:pt x="19748" y="9736"/>
                  <a:pt x="19865" y="10169"/>
                  <a:pt x="19706" y="10526"/>
                </a:cubicBezTo>
                <a:lnTo>
                  <a:pt x="19234" y="11587"/>
                </a:lnTo>
                <a:cubicBezTo>
                  <a:pt x="19513" y="11984"/>
                  <a:pt x="19741" y="12424"/>
                  <a:pt x="19909" y="12894"/>
                </a:cubicBezTo>
                <a:lnTo>
                  <a:pt x="20965" y="12969"/>
                </a:lnTo>
                <a:cubicBezTo>
                  <a:pt x="21322" y="12994"/>
                  <a:pt x="21599" y="13325"/>
                  <a:pt x="21598" y="13724"/>
                </a:cubicBezTo>
                <a:lnTo>
                  <a:pt x="21598" y="15989"/>
                </a:lnTo>
                <a:cubicBezTo>
                  <a:pt x="21599" y="16388"/>
                  <a:pt x="21322" y="16719"/>
                  <a:pt x="20965" y="16744"/>
                </a:cubicBezTo>
                <a:lnTo>
                  <a:pt x="19909" y="16819"/>
                </a:lnTo>
                <a:cubicBezTo>
                  <a:pt x="19741" y="17289"/>
                  <a:pt x="19513" y="17729"/>
                  <a:pt x="19234" y="18127"/>
                </a:cubicBezTo>
                <a:lnTo>
                  <a:pt x="19706" y="19183"/>
                </a:lnTo>
                <a:cubicBezTo>
                  <a:pt x="19865" y="19540"/>
                  <a:pt x="19749" y="19974"/>
                  <a:pt x="19440" y="20174"/>
                </a:cubicBezTo>
                <a:lnTo>
                  <a:pt x="17685" y="21306"/>
                </a:lnTo>
                <a:cubicBezTo>
                  <a:pt x="17582" y="21372"/>
                  <a:pt x="17465" y="21405"/>
                  <a:pt x="17347" y="21404"/>
                </a:cubicBezTo>
                <a:close/>
                <a:moveTo>
                  <a:pt x="20924" y="15986"/>
                </a:moveTo>
                <a:close/>
                <a:moveTo>
                  <a:pt x="7897" y="13101"/>
                </a:moveTo>
                <a:cubicBezTo>
                  <a:pt x="7670" y="13101"/>
                  <a:pt x="7459" y="12974"/>
                  <a:pt x="7334" y="12763"/>
                </a:cubicBezTo>
                <a:lnTo>
                  <a:pt x="6749" y="11777"/>
                </a:lnTo>
                <a:cubicBezTo>
                  <a:pt x="6302" y="11853"/>
                  <a:pt x="5847" y="11853"/>
                  <a:pt x="5400" y="11777"/>
                </a:cubicBezTo>
                <a:lnTo>
                  <a:pt x="4814" y="12763"/>
                </a:lnTo>
                <a:cubicBezTo>
                  <a:pt x="4617" y="13095"/>
                  <a:pt x="4223" y="13199"/>
                  <a:pt x="3914" y="13000"/>
                </a:cubicBezTo>
                <a:lnTo>
                  <a:pt x="2159" y="11867"/>
                </a:lnTo>
                <a:cubicBezTo>
                  <a:pt x="1850" y="11668"/>
                  <a:pt x="1734" y="11235"/>
                  <a:pt x="1892" y="10878"/>
                </a:cubicBezTo>
                <a:lnTo>
                  <a:pt x="2365" y="9817"/>
                </a:lnTo>
                <a:cubicBezTo>
                  <a:pt x="2085" y="9419"/>
                  <a:pt x="1858" y="8979"/>
                  <a:pt x="1690" y="8510"/>
                </a:cubicBezTo>
                <a:lnTo>
                  <a:pt x="632" y="8437"/>
                </a:lnTo>
                <a:cubicBezTo>
                  <a:pt x="276" y="8412"/>
                  <a:pt x="-1" y="8081"/>
                  <a:pt x="0" y="7682"/>
                </a:cubicBezTo>
                <a:lnTo>
                  <a:pt x="0" y="5418"/>
                </a:lnTo>
                <a:cubicBezTo>
                  <a:pt x="-1" y="5019"/>
                  <a:pt x="276" y="4688"/>
                  <a:pt x="632" y="4663"/>
                </a:cubicBezTo>
                <a:lnTo>
                  <a:pt x="1687" y="4588"/>
                </a:lnTo>
                <a:cubicBezTo>
                  <a:pt x="1855" y="4118"/>
                  <a:pt x="2083" y="3678"/>
                  <a:pt x="2362" y="3280"/>
                </a:cubicBezTo>
                <a:lnTo>
                  <a:pt x="1890" y="2223"/>
                </a:lnTo>
                <a:cubicBezTo>
                  <a:pt x="1732" y="1866"/>
                  <a:pt x="1850" y="1432"/>
                  <a:pt x="2160" y="1234"/>
                </a:cubicBezTo>
                <a:lnTo>
                  <a:pt x="3915" y="101"/>
                </a:lnTo>
                <a:cubicBezTo>
                  <a:pt x="4223" y="-98"/>
                  <a:pt x="4617" y="6"/>
                  <a:pt x="4814" y="338"/>
                </a:cubicBezTo>
                <a:lnTo>
                  <a:pt x="5400" y="1324"/>
                </a:lnTo>
                <a:cubicBezTo>
                  <a:pt x="5847" y="1247"/>
                  <a:pt x="6302" y="1247"/>
                  <a:pt x="6749" y="1324"/>
                </a:cubicBezTo>
                <a:lnTo>
                  <a:pt x="7335" y="337"/>
                </a:lnTo>
                <a:cubicBezTo>
                  <a:pt x="7532" y="5"/>
                  <a:pt x="7926" y="-98"/>
                  <a:pt x="8234" y="101"/>
                </a:cubicBezTo>
                <a:lnTo>
                  <a:pt x="9989" y="1233"/>
                </a:lnTo>
                <a:cubicBezTo>
                  <a:pt x="10299" y="1431"/>
                  <a:pt x="10417" y="1865"/>
                  <a:pt x="10259" y="2223"/>
                </a:cubicBezTo>
                <a:lnTo>
                  <a:pt x="9787" y="3279"/>
                </a:lnTo>
                <a:cubicBezTo>
                  <a:pt x="10066" y="3677"/>
                  <a:pt x="10294" y="4117"/>
                  <a:pt x="10462" y="4587"/>
                </a:cubicBezTo>
                <a:lnTo>
                  <a:pt x="11518" y="4662"/>
                </a:lnTo>
                <a:cubicBezTo>
                  <a:pt x="11874" y="4688"/>
                  <a:pt x="12150" y="5019"/>
                  <a:pt x="12149" y="5418"/>
                </a:cubicBezTo>
                <a:lnTo>
                  <a:pt x="12149" y="7682"/>
                </a:lnTo>
                <a:cubicBezTo>
                  <a:pt x="12150" y="8082"/>
                  <a:pt x="11873" y="8412"/>
                  <a:pt x="11516" y="8437"/>
                </a:cubicBezTo>
                <a:lnTo>
                  <a:pt x="10460" y="8513"/>
                </a:lnTo>
                <a:cubicBezTo>
                  <a:pt x="10292" y="8982"/>
                  <a:pt x="10064" y="9423"/>
                  <a:pt x="9785" y="9820"/>
                </a:cubicBezTo>
                <a:lnTo>
                  <a:pt x="10257" y="10881"/>
                </a:lnTo>
                <a:cubicBezTo>
                  <a:pt x="10415" y="11239"/>
                  <a:pt x="10297" y="11672"/>
                  <a:pt x="9987" y="11870"/>
                </a:cubicBezTo>
                <a:lnTo>
                  <a:pt x="8232" y="13003"/>
                </a:lnTo>
                <a:cubicBezTo>
                  <a:pt x="8130" y="13068"/>
                  <a:pt x="8015" y="13102"/>
                  <a:pt x="7897" y="13101"/>
                </a:cubicBezTo>
                <a:close/>
                <a:moveTo>
                  <a:pt x="11474" y="7682"/>
                </a:moveTo>
                <a:close/>
                <a:moveTo>
                  <a:pt x="15524" y="13344"/>
                </a:moveTo>
                <a:cubicBezTo>
                  <a:pt x="14779" y="13344"/>
                  <a:pt x="14174" y="14020"/>
                  <a:pt x="14174" y="14853"/>
                </a:cubicBezTo>
                <a:cubicBezTo>
                  <a:pt x="14174" y="15687"/>
                  <a:pt x="14779" y="16363"/>
                  <a:pt x="15524" y="16363"/>
                </a:cubicBezTo>
                <a:cubicBezTo>
                  <a:pt x="16270" y="16363"/>
                  <a:pt x="16874" y="15687"/>
                  <a:pt x="16874" y="14853"/>
                </a:cubicBezTo>
                <a:cubicBezTo>
                  <a:pt x="16874" y="14020"/>
                  <a:pt x="16270" y="13344"/>
                  <a:pt x="15524" y="13344"/>
                </a:cubicBezTo>
                <a:close/>
                <a:moveTo>
                  <a:pt x="6075" y="5040"/>
                </a:moveTo>
                <a:cubicBezTo>
                  <a:pt x="5329" y="5040"/>
                  <a:pt x="4725" y="5716"/>
                  <a:pt x="4725" y="6550"/>
                </a:cubicBezTo>
                <a:cubicBezTo>
                  <a:pt x="4725" y="7384"/>
                  <a:pt x="5329" y="8060"/>
                  <a:pt x="6075" y="8060"/>
                </a:cubicBezTo>
                <a:cubicBezTo>
                  <a:pt x="6820" y="8060"/>
                  <a:pt x="7424" y="7384"/>
                  <a:pt x="7424" y="6550"/>
                </a:cubicBezTo>
                <a:cubicBezTo>
                  <a:pt x="7424" y="5716"/>
                  <a:pt x="6820" y="5040"/>
                  <a:pt x="6075" y="5040"/>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Calibri"/>
                <a:ea typeface="Calibri"/>
                <a:cs typeface="Calibri"/>
                <a:sym typeface="Calibri"/>
              </a:defRPr>
            </a:pPr>
            <a:endParaRPr/>
          </a:p>
        </p:txBody>
      </p:sp>
      <p:graphicFrame>
        <p:nvGraphicFramePr>
          <p:cNvPr id="742" name="2D‑столбчатая диаграмма"/>
          <p:cNvGraphicFramePr/>
          <p:nvPr>
            <p:extLst>
              <p:ext uri="{D42A27DB-BD31-4B8C-83A1-F6EECF244321}">
                <p14:modId xmlns:p14="http://schemas.microsoft.com/office/powerpoint/2010/main" val="3704562733"/>
              </p:ext>
            </p:extLst>
          </p:nvPr>
        </p:nvGraphicFramePr>
        <p:xfrm>
          <a:off x="2213909" y="8066516"/>
          <a:ext cx="11943012" cy="3630051"/>
        </p:xfrm>
        <a:graphic>
          <a:graphicData uri="http://schemas.openxmlformats.org/drawingml/2006/chart">
            <c:chart xmlns:c="http://schemas.openxmlformats.org/drawingml/2006/chart" xmlns:r="http://schemas.openxmlformats.org/officeDocument/2006/relationships" r:id="rId3"/>
          </a:graphicData>
        </a:graphic>
      </p:graphicFrame>
      <p:grpSp>
        <p:nvGrpSpPr>
          <p:cNvPr id="788" name="Группа"/>
          <p:cNvGrpSpPr/>
          <p:nvPr/>
        </p:nvGrpSpPr>
        <p:grpSpPr>
          <a:xfrm>
            <a:off x="15652469" y="2325289"/>
            <a:ext cx="6378374" cy="4305259"/>
            <a:chOff x="-1" y="0"/>
            <a:chExt cx="6378372" cy="4305258"/>
          </a:xfrm>
        </p:grpSpPr>
        <p:grpSp>
          <p:nvGrpSpPr>
            <p:cNvPr id="758" name="Группа"/>
            <p:cNvGrpSpPr/>
            <p:nvPr/>
          </p:nvGrpSpPr>
          <p:grpSpPr>
            <a:xfrm>
              <a:off x="-1" y="0"/>
              <a:ext cx="6378372" cy="4305258"/>
              <a:chOff x="0" y="0"/>
              <a:chExt cx="6378370" cy="4305257"/>
            </a:xfrm>
          </p:grpSpPr>
          <p:sp>
            <p:nvSpPr>
              <p:cNvPr id="743" name="Прямоугольник"/>
              <p:cNvSpPr/>
              <p:nvPr/>
            </p:nvSpPr>
            <p:spPr>
              <a:xfrm>
                <a:off x="0" y="13783"/>
                <a:ext cx="6378370"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744" name="Прямоугольник"/>
              <p:cNvSpPr/>
              <p:nvPr/>
            </p:nvSpPr>
            <p:spPr>
              <a:xfrm>
                <a:off x="0" y="964252"/>
                <a:ext cx="6378370"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745" name="Прямоугольник"/>
              <p:cNvSpPr/>
              <p:nvPr/>
            </p:nvSpPr>
            <p:spPr>
              <a:xfrm>
                <a:off x="0" y="1925710"/>
                <a:ext cx="6378370" cy="468704"/>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746" name="Прямоугольник"/>
              <p:cNvSpPr/>
              <p:nvPr/>
            </p:nvSpPr>
            <p:spPr>
              <a:xfrm>
                <a:off x="0" y="2867891"/>
                <a:ext cx="6378370"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747" name="Прямоугольник"/>
              <p:cNvSpPr/>
              <p:nvPr/>
            </p:nvSpPr>
            <p:spPr>
              <a:xfrm>
                <a:off x="0" y="3823854"/>
                <a:ext cx="6378370" cy="481403"/>
              </a:xfrm>
              <a:prstGeom prst="rect">
                <a:avLst/>
              </a:prstGeom>
              <a:solidFill>
                <a:srgbClr val="FAF9FC"/>
              </a:solidFill>
              <a:ln w="12700" cap="flat">
                <a:noFill/>
                <a:miter lim="400000"/>
              </a:ln>
              <a:effectLst/>
            </p:spPr>
            <p:txBody>
              <a:bodyPr wrap="square" lIns="0" tIns="0" rIns="0" bIns="0" numCol="1" anchor="ctr">
                <a:noAutofit/>
              </a:bodyPr>
              <a:lstStyle/>
              <a:p>
                <a:endParaRPr/>
              </a:p>
            </p:txBody>
          </p:sp>
          <p:sp>
            <p:nvSpPr>
              <p:cNvPr id="748" name="Линия"/>
              <p:cNvSpPr/>
              <p:nvPr/>
            </p:nvSpPr>
            <p:spPr>
              <a:xfrm>
                <a:off x="0" y="0"/>
                <a:ext cx="6378370" cy="0"/>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49" name="Линия"/>
              <p:cNvSpPr/>
              <p:nvPr/>
            </p:nvSpPr>
            <p:spPr>
              <a:xfrm>
                <a:off x="0" y="477981"/>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0" name="Линия"/>
              <p:cNvSpPr/>
              <p:nvPr/>
            </p:nvSpPr>
            <p:spPr>
              <a:xfrm>
                <a:off x="0" y="955963"/>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1" name="Линия"/>
              <p:cNvSpPr/>
              <p:nvPr/>
            </p:nvSpPr>
            <p:spPr>
              <a:xfrm>
                <a:off x="0" y="1433945"/>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2" name="Линия"/>
              <p:cNvSpPr/>
              <p:nvPr/>
            </p:nvSpPr>
            <p:spPr>
              <a:xfrm>
                <a:off x="0" y="1911927"/>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3" name="Линия"/>
              <p:cNvSpPr/>
              <p:nvPr/>
            </p:nvSpPr>
            <p:spPr>
              <a:xfrm>
                <a:off x="0" y="2389908"/>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4" name="Линия"/>
              <p:cNvSpPr/>
              <p:nvPr/>
            </p:nvSpPr>
            <p:spPr>
              <a:xfrm>
                <a:off x="0" y="2867891"/>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5" name="Линия"/>
              <p:cNvSpPr/>
              <p:nvPr/>
            </p:nvSpPr>
            <p:spPr>
              <a:xfrm>
                <a:off x="0" y="3345872"/>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6" name="Линия"/>
              <p:cNvSpPr/>
              <p:nvPr/>
            </p:nvSpPr>
            <p:spPr>
              <a:xfrm>
                <a:off x="0" y="3823854"/>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sp>
            <p:nvSpPr>
              <p:cNvPr id="757" name="Линия"/>
              <p:cNvSpPr/>
              <p:nvPr/>
            </p:nvSpPr>
            <p:spPr>
              <a:xfrm>
                <a:off x="0" y="4301835"/>
                <a:ext cx="6378370" cy="1"/>
              </a:xfrm>
              <a:prstGeom prst="line">
                <a:avLst/>
              </a:prstGeom>
              <a:noFill/>
              <a:ln w="12700" cap="flat">
                <a:solidFill>
                  <a:srgbClr val="E6E5EF"/>
                </a:solidFill>
                <a:prstDash val="solid"/>
                <a:round/>
              </a:ln>
              <a:effectLst/>
            </p:spPr>
            <p:txBody>
              <a:bodyPr wrap="square" lIns="45718" tIns="45718" rIns="45718" bIns="45718" numCol="1" anchor="t">
                <a:noAutofit/>
              </a:bodyPr>
              <a:lstStyle/>
              <a:p>
                <a:endParaRPr/>
              </a:p>
            </p:txBody>
          </p:sp>
        </p:grpSp>
        <p:sp>
          <p:nvSpPr>
            <p:cNvPr id="759" name="Рисунок 48"/>
            <p:cNvSpPr/>
            <p:nvPr/>
          </p:nvSpPr>
          <p:spPr>
            <a:xfrm rot="10800000">
              <a:off x="6042704" y="197442"/>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4FADEA"/>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60" name="Рисунок 48"/>
            <p:cNvSpPr/>
            <p:nvPr/>
          </p:nvSpPr>
          <p:spPr>
            <a:xfrm>
              <a:off x="6042704" y="675524"/>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2A5B9C"/>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nvGrpSpPr>
            <p:cNvPr id="770" name="Группа"/>
            <p:cNvGrpSpPr/>
            <p:nvPr/>
          </p:nvGrpSpPr>
          <p:grpSpPr>
            <a:xfrm>
              <a:off x="69232" y="46065"/>
              <a:ext cx="4746278" cy="4231240"/>
              <a:chOff x="0" y="18288"/>
              <a:chExt cx="4746276" cy="4231239"/>
            </a:xfrm>
          </p:grpSpPr>
          <p:sp>
            <p:nvSpPr>
              <p:cNvPr id="761" name="1. Ab illo inventore veritatis et"/>
              <p:cNvSpPr txBox="1"/>
              <p:nvPr/>
            </p:nvSpPr>
            <p:spPr>
              <a:xfrm>
                <a:off x="0" y="18288"/>
                <a:ext cx="347054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1. </a:t>
                </a:r>
                <a:r>
                  <a:rPr dirty="0"/>
                  <a:t>Ab </a:t>
                </a:r>
                <a:r>
                  <a:rPr dirty="0" err="1"/>
                  <a:t>illo</a:t>
                </a:r>
                <a:r>
                  <a:rPr dirty="0"/>
                  <a:t> </a:t>
                </a:r>
                <a:r>
                  <a:rPr dirty="0" err="1"/>
                  <a:t>inventore</a:t>
                </a:r>
                <a:r>
                  <a:rPr dirty="0"/>
                  <a:t> </a:t>
                </a:r>
                <a:r>
                  <a:rPr dirty="0" err="1"/>
                  <a:t>veritatis</a:t>
                </a:r>
                <a:r>
                  <a:rPr dirty="0"/>
                  <a:t> et</a:t>
                </a:r>
              </a:p>
            </p:txBody>
          </p:sp>
          <p:sp>
            <p:nvSpPr>
              <p:cNvPr id="762" name="2. Sed quia consequuntur magni dolores"/>
              <p:cNvSpPr txBox="1"/>
              <p:nvPr/>
            </p:nvSpPr>
            <p:spPr>
              <a:xfrm>
                <a:off x="0" y="496392"/>
                <a:ext cx="4479977"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2.</a:t>
                </a:r>
                <a:r>
                  <a:t> Sed quia consequuntur magni dolores</a:t>
                </a:r>
              </a:p>
            </p:txBody>
          </p:sp>
          <p:sp>
            <p:nvSpPr>
              <p:cNvPr id="763" name="3. Illo inventore veritatis uasi architecto"/>
              <p:cNvSpPr txBox="1"/>
              <p:nvPr/>
            </p:nvSpPr>
            <p:spPr>
              <a:xfrm>
                <a:off x="0" y="974497"/>
                <a:ext cx="474627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3. </a:t>
                </a:r>
                <a:r>
                  <a:t>Illo inventore veritatis uasi architecto</a:t>
                </a:r>
              </a:p>
            </p:txBody>
          </p:sp>
          <p:sp>
            <p:nvSpPr>
              <p:cNvPr id="764" name="4. Enim ad minim veniam, quis"/>
              <p:cNvSpPr txBox="1"/>
              <p:nvPr/>
            </p:nvSpPr>
            <p:spPr>
              <a:xfrm>
                <a:off x="0" y="1452601"/>
                <a:ext cx="347054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4.</a:t>
                </a:r>
                <a:r>
                  <a:t> Enim ad minim veniam, quis</a:t>
                </a:r>
              </a:p>
            </p:txBody>
          </p:sp>
          <p:sp>
            <p:nvSpPr>
              <p:cNvPr id="765" name="5. Velit esse cillum dolore eu"/>
              <p:cNvSpPr txBox="1"/>
              <p:nvPr/>
            </p:nvSpPr>
            <p:spPr>
              <a:xfrm>
                <a:off x="0" y="1930706"/>
                <a:ext cx="320028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5. </a:t>
                </a:r>
                <a:r>
                  <a:t>Velit esse cillum dolore eu</a:t>
                </a:r>
              </a:p>
            </p:txBody>
          </p:sp>
          <p:sp>
            <p:nvSpPr>
              <p:cNvPr id="766" name="6. Non proident, sunt in cu"/>
              <p:cNvSpPr txBox="1"/>
              <p:nvPr/>
            </p:nvSpPr>
            <p:spPr>
              <a:xfrm>
                <a:off x="0" y="2408811"/>
                <a:ext cx="3614104"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6.</a:t>
                </a:r>
                <a:r>
                  <a:t> Non proident, sunt in cu</a:t>
                </a:r>
              </a:p>
            </p:txBody>
          </p:sp>
          <p:sp>
            <p:nvSpPr>
              <p:cNvPr id="767" name="7. Sunt in culpa qui officia deserunt est"/>
              <p:cNvSpPr txBox="1"/>
              <p:nvPr/>
            </p:nvSpPr>
            <p:spPr>
              <a:xfrm>
                <a:off x="0" y="2886916"/>
                <a:ext cx="438169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7. </a:t>
                </a:r>
                <a:r>
                  <a:t>Sunt in culpa qui officia deserunt est</a:t>
                </a:r>
              </a:p>
            </p:txBody>
          </p:sp>
          <p:sp>
            <p:nvSpPr>
              <p:cNvPr id="768" name="8. Sed ut accusantium ipsum dolor"/>
              <p:cNvSpPr txBox="1"/>
              <p:nvPr/>
            </p:nvSpPr>
            <p:spPr>
              <a:xfrm>
                <a:off x="0" y="3365020"/>
                <a:ext cx="395177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a:latin typeface="OpenSans-Bold"/>
                    <a:ea typeface="OpenSans-Bold"/>
                    <a:cs typeface="OpenSans-Bold"/>
                    <a:sym typeface="OpenSans-Bold"/>
                  </a:rPr>
                  <a:t>8.</a:t>
                </a:r>
                <a:r>
                  <a:t> Sed ut accusantium ipsum dolor</a:t>
                </a:r>
              </a:p>
            </p:txBody>
          </p:sp>
          <p:sp>
            <p:nvSpPr>
              <p:cNvPr id="769" name="9. Fugit, sed quia consequuntur"/>
              <p:cNvSpPr txBox="1"/>
              <p:nvPr/>
            </p:nvSpPr>
            <p:spPr>
              <a:xfrm>
                <a:off x="0" y="3843126"/>
                <a:ext cx="3795521"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1800">
                    <a:solidFill>
                      <a:srgbClr val="8D9099"/>
                    </a:solidFill>
                    <a:latin typeface="Open Sans"/>
                    <a:ea typeface="Open Sans"/>
                    <a:cs typeface="Open Sans"/>
                    <a:sym typeface="Open Sans"/>
                  </a:defRPr>
                </a:pPr>
                <a:r>
                  <a:rPr b="1" dirty="0">
                    <a:latin typeface="OpenSans-Bold"/>
                    <a:ea typeface="OpenSans-Bold"/>
                    <a:cs typeface="OpenSans-Bold"/>
                    <a:sym typeface="OpenSans-Bold"/>
                  </a:rPr>
                  <a:t>9.</a:t>
                </a:r>
                <a:r>
                  <a:rPr dirty="0"/>
                  <a:t> Fugit, sed </a:t>
                </a:r>
                <a:r>
                  <a:rPr dirty="0" err="1"/>
                  <a:t>quia</a:t>
                </a:r>
                <a:r>
                  <a:rPr dirty="0"/>
                  <a:t> </a:t>
                </a:r>
                <a:r>
                  <a:rPr dirty="0" err="1"/>
                  <a:t>consequuntur</a:t>
                </a:r>
                <a:endParaRPr dirty="0"/>
              </a:p>
            </p:txBody>
          </p:sp>
        </p:grpSp>
        <p:sp>
          <p:nvSpPr>
            <p:cNvPr id="771" name="Рисунок 48"/>
            <p:cNvSpPr/>
            <p:nvPr/>
          </p:nvSpPr>
          <p:spPr>
            <a:xfrm rot="10800000">
              <a:off x="6042704" y="1153607"/>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4FADEA"/>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2" name="Рисунок 48"/>
            <p:cNvSpPr/>
            <p:nvPr/>
          </p:nvSpPr>
          <p:spPr>
            <a:xfrm>
              <a:off x="6042704" y="1631690"/>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2A5B9C"/>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3" name="Рисунок 48"/>
            <p:cNvSpPr/>
            <p:nvPr/>
          </p:nvSpPr>
          <p:spPr>
            <a:xfrm rot="10800000">
              <a:off x="6042704" y="2109773"/>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4FADEA"/>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4" name="Рисунок 48"/>
            <p:cNvSpPr/>
            <p:nvPr/>
          </p:nvSpPr>
          <p:spPr>
            <a:xfrm rot="10800000">
              <a:off x="6042704" y="2587856"/>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4FADEA"/>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5" name="Рисунок 48"/>
            <p:cNvSpPr/>
            <p:nvPr/>
          </p:nvSpPr>
          <p:spPr>
            <a:xfrm>
              <a:off x="6042704" y="3065939"/>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2A5B9C"/>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6" name="Рисунок 48"/>
            <p:cNvSpPr/>
            <p:nvPr/>
          </p:nvSpPr>
          <p:spPr>
            <a:xfrm>
              <a:off x="6042704" y="3544022"/>
              <a:ext cx="173080" cy="93199"/>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2A5B9C"/>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777" name="Рисунок 48"/>
            <p:cNvSpPr/>
            <p:nvPr/>
          </p:nvSpPr>
          <p:spPr>
            <a:xfrm>
              <a:off x="6042704" y="4022104"/>
              <a:ext cx="173080" cy="93200"/>
            </a:xfrm>
            <a:custGeom>
              <a:avLst/>
              <a:gdLst/>
              <a:ahLst/>
              <a:cxnLst>
                <a:cxn ang="0">
                  <a:pos x="wd2" y="hd2"/>
                </a:cxn>
                <a:cxn ang="5400000">
                  <a:pos x="wd2" y="hd2"/>
                </a:cxn>
                <a:cxn ang="10800000">
                  <a:pos x="wd2" y="hd2"/>
                </a:cxn>
                <a:cxn ang="16200000">
                  <a:pos x="wd2" y="hd2"/>
                </a:cxn>
              </a:cxnLst>
              <a:rect l="0" t="0" r="r" b="b"/>
              <a:pathLst>
                <a:path w="21519" h="21600" extrusionOk="0">
                  <a:moveTo>
                    <a:pt x="10759" y="21600"/>
                  </a:moveTo>
                  <a:cubicBezTo>
                    <a:pt x="10540" y="21600"/>
                    <a:pt x="10329" y="21437"/>
                    <a:pt x="10174" y="21148"/>
                  </a:cubicBezTo>
                  <a:lnTo>
                    <a:pt x="242" y="2634"/>
                  </a:lnTo>
                  <a:cubicBezTo>
                    <a:pt x="-81" y="2031"/>
                    <a:pt x="-81" y="1054"/>
                    <a:pt x="242" y="452"/>
                  </a:cubicBezTo>
                  <a:cubicBezTo>
                    <a:pt x="398" y="163"/>
                    <a:pt x="608" y="0"/>
                    <a:pt x="827" y="0"/>
                  </a:cubicBezTo>
                  <a:lnTo>
                    <a:pt x="20691" y="0"/>
                  </a:lnTo>
                  <a:cubicBezTo>
                    <a:pt x="21148" y="0"/>
                    <a:pt x="21519" y="691"/>
                    <a:pt x="21519" y="1543"/>
                  </a:cubicBezTo>
                  <a:cubicBezTo>
                    <a:pt x="21519" y="1952"/>
                    <a:pt x="21432" y="2344"/>
                    <a:pt x="21277" y="2634"/>
                  </a:cubicBezTo>
                  <a:lnTo>
                    <a:pt x="11345" y="21148"/>
                  </a:lnTo>
                  <a:cubicBezTo>
                    <a:pt x="11189" y="21437"/>
                    <a:pt x="10979" y="21600"/>
                    <a:pt x="10759" y="21600"/>
                  </a:cubicBezTo>
                  <a:close/>
                </a:path>
              </a:pathLst>
            </a:custGeom>
            <a:solidFill>
              <a:srgbClr val="2A5B9C"/>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nvGrpSpPr>
            <p:cNvPr id="787" name="Группа"/>
            <p:cNvGrpSpPr/>
            <p:nvPr/>
          </p:nvGrpSpPr>
          <p:grpSpPr>
            <a:xfrm>
              <a:off x="4985359" y="46065"/>
              <a:ext cx="836698" cy="4231239"/>
              <a:chOff x="0" y="1637"/>
              <a:chExt cx="836696" cy="4231238"/>
            </a:xfrm>
          </p:grpSpPr>
          <p:sp>
            <p:nvSpPr>
              <p:cNvPr id="778" name="1,900"/>
              <p:cNvSpPr txBox="1"/>
              <p:nvPr/>
            </p:nvSpPr>
            <p:spPr>
              <a:xfrm>
                <a:off x="0" y="1637"/>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latin typeface="OpenSans-Bold"/>
                    <a:ea typeface="OpenSans-Bold"/>
                    <a:cs typeface="OpenSans-Bold"/>
                    <a:sym typeface="OpenSans-Bold"/>
                  </a:rPr>
                  <a:t>1,900</a:t>
                </a:r>
              </a:p>
            </p:txBody>
          </p:sp>
          <p:sp>
            <p:nvSpPr>
              <p:cNvPr id="779" name="870"/>
              <p:cNvSpPr txBox="1"/>
              <p:nvPr/>
            </p:nvSpPr>
            <p:spPr>
              <a:xfrm>
                <a:off x="0" y="479741"/>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870</a:t>
                </a:r>
              </a:p>
            </p:txBody>
          </p:sp>
          <p:sp>
            <p:nvSpPr>
              <p:cNvPr id="780" name="2,890"/>
              <p:cNvSpPr txBox="1"/>
              <p:nvPr/>
            </p:nvSpPr>
            <p:spPr>
              <a:xfrm>
                <a:off x="0" y="957845"/>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2,890</a:t>
                </a:r>
              </a:p>
            </p:txBody>
          </p:sp>
          <p:sp>
            <p:nvSpPr>
              <p:cNvPr id="781" name="2,900"/>
              <p:cNvSpPr txBox="1"/>
              <p:nvPr/>
            </p:nvSpPr>
            <p:spPr>
              <a:xfrm>
                <a:off x="0" y="1435949"/>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2,900</a:t>
                </a:r>
              </a:p>
            </p:txBody>
          </p:sp>
          <p:sp>
            <p:nvSpPr>
              <p:cNvPr id="782" name="570"/>
              <p:cNvSpPr txBox="1"/>
              <p:nvPr/>
            </p:nvSpPr>
            <p:spPr>
              <a:xfrm>
                <a:off x="0" y="1914054"/>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570</a:t>
                </a:r>
              </a:p>
            </p:txBody>
          </p:sp>
          <p:sp>
            <p:nvSpPr>
              <p:cNvPr id="783" name="499"/>
              <p:cNvSpPr txBox="1"/>
              <p:nvPr/>
            </p:nvSpPr>
            <p:spPr>
              <a:xfrm>
                <a:off x="0" y="2392159"/>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499</a:t>
                </a:r>
              </a:p>
            </p:txBody>
          </p:sp>
          <p:sp>
            <p:nvSpPr>
              <p:cNvPr id="784" name="1,090"/>
              <p:cNvSpPr txBox="1"/>
              <p:nvPr/>
            </p:nvSpPr>
            <p:spPr>
              <a:xfrm>
                <a:off x="0" y="2870264"/>
                <a:ext cx="83669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1,090</a:t>
                </a:r>
              </a:p>
            </p:txBody>
          </p:sp>
          <p:sp>
            <p:nvSpPr>
              <p:cNvPr id="785" name="590"/>
              <p:cNvSpPr txBox="1"/>
              <p:nvPr/>
            </p:nvSpPr>
            <p:spPr>
              <a:xfrm>
                <a:off x="0" y="3348368"/>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590</a:t>
                </a:r>
              </a:p>
            </p:txBody>
          </p:sp>
          <p:sp>
            <p:nvSpPr>
              <p:cNvPr id="786" name="845"/>
              <p:cNvSpPr txBox="1"/>
              <p:nvPr/>
            </p:nvSpPr>
            <p:spPr>
              <a:xfrm>
                <a:off x="0" y="3826475"/>
                <a:ext cx="836696"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r">
                  <a:defRPr sz="1800" b="1">
                    <a:solidFill>
                      <a:srgbClr val="141B3C"/>
                    </a:solidFill>
                    <a:latin typeface="OpenSans-Bold"/>
                    <a:ea typeface="OpenSans-Bold"/>
                    <a:cs typeface="OpenSans-Bold"/>
                    <a:sym typeface="OpenSans-Bold"/>
                  </a:defRPr>
                </a:lvl1pPr>
              </a:lstStyle>
              <a:p>
                <a:pPr>
                  <a:defRPr b="0">
                    <a:latin typeface="Open Sans"/>
                    <a:ea typeface="Open Sans"/>
                    <a:cs typeface="Open Sans"/>
                    <a:sym typeface="Open Sans"/>
                  </a:defRPr>
                </a:pPr>
                <a:r>
                  <a:rPr b="1" dirty="0">
                    <a:latin typeface="OpenSans-Bold"/>
                    <a:ea typeface="OpenSans-Bold"/>
                    <a:cs typeface="OpenSans-Bold"/>
                    <a:sym typeface="OpenSans-Bold"/>
                  </a:rPr>
                  <a:t>845</a:t>
                </a:r>
              </a:p>
            </p:txBody>
          </p:sp>
        </p:grpSp>
      </p:grpSp>
      <p:sp>
        <p:nvSpPr>
          <p:cNvPr id="789" name="Lory Edison"/>
          <p:cNvSpPr txBox="1"/>
          <p:nvPr/>
        </p:nvSpPr>
        <p:spPr>
          <a:xfrm>
            <a:off x="4027535" y="2344859"/>
            <a:ext cx="3070697" cy="5588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600" b="1" cap="all">
                <a:solidFill>
                  <a:srgbClr val="151B3D"/>
                </a:solidFill>
                <a:latin typeface="OpenSans-Bold"/>
                <a:ea typeface="OpenSans-Bold"/>
                <a:cs typeface="OpenSans-Bold"/>
                <a:sym typeface="OpenSans-Bold"/>
              </a:defRPr>
            </a:lvl1pPr>
          </a:lstStyle>
          <a:p>
            <a:r>
              <a:t>Lory Edison</a:t>
            </a:r>
          </a:p>
        </p:txBody>
      </p:sp>
      <p:sp>
        <p:nvSpPr>
          <p:cNvPr id="790" name="Project Manager"/>
          <p:cNvSpPr txBox="1"/>
          <p:nvPr/>
        </p:nvSpPr>
        <p:spPr>
          <a:xfrm>
            <a:off x="4032830" y="2908297"/>
            <a:ext cx="2907707" cy="4064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b="1">
                <a:solidFill>
                  <a:srgbClr val="8D9099"/>
                </a:solidFill>
                <a:latin typeface="OpenSans-Bold"/>
                <a:ea typeface="OpenSans-Bold"/>
                <a:cs typeface="OpenSans-Bold"/>
                <a:sym typeface="OpenSans-Bold"/>
              </a:defRPr>
            </a:lvl1pPr>
          </a:lstStyle>
          <a:p>
            <a:pPr>
              <a:defRPr b="0">
                <a:latin typeface="Open Sans"/>
                <a:ea typeface="Open Sans"/>
                <a:cs typeface="Open Sans"/>
                <a:sym typeface="Open Sans"/>
              </a:defRPr>
            </a:pPr>
            <a:r>
              <a:rPr b="1">
                <a:latin typeface="OpenSans-Bold"/>
                <a:ea typeface="OpenSans-Bold"/>
                <a:cs typeface="OpenSans-Bold"/>
                <a:sym typeface="OpenSans-Bold"/>
              </a:rPr>
              <a:t>Project Manager</a:t>
            </a:r>
          </a:p>
        </p:txBody>
      </p:sp>
      <p:grpSp>
        <p:nvGrpSpPr>
          <p:cNvPr id="794" name="Группа"/>
          <p:cNvGrpSpPr/>
          <p:nvPr/>
        </p:nvGrpSpPr>
        <p:grpSpPr>
          <a:xfrm>
            <a:off x="3195229" y="2164503"/>
            <a:ext cx="398402" cy="398403"/>
            <a:chOff x="0" y="0"/>
            <a:chExt cx="398401" cy="398401"/>
          </a:xfrm>
        </p:grpSpPr>
        <p:sp>
          <p:nvSpPr>
            <p:cNvPr id="792" name="Кружок"/>
            <p:cNvSpPr/>
            <p:nvPr/>
          </p:nvSpPr>
          <p:spPr>
            <a:xfrm>
              <a:off x="0" y="0"/>
              <a:ext cx="398402" cy="398402"/>
            </a:xfrm>
            <a:prstGeom prst="ellipse">
              <a:avLst/>
            </a:prstGeom>
            <a:solidFill>
              <a:schemeClr val="accent2"/>
            </a:solidFill>
            <a:ln w="12700" cap="flat">
              <a:noFill/>
              <a:miter lim="400000"/>
            </a:ln>
            <a:effectLst/>
          </p:spPr>
          <p:txBody>
            <a:bodyPr wrap="square" lIns="0" tIns="0" rIns="0" bIns="0" numCol="1" anchor="ctr">
              <a:noAutofit/>
            </a:bodyPr>
            <a:lstStyle/>
            <a:p>
              <a:endParaRPr/>
            </a:p>
          </p:txBody>
        </p:sp>
        <p:sp>
          <p:nvSpPr>
            <p:cNvPr id="793" name="Рисунок 56"/>
            <p:cNvSpPr/>
            <p:nvPr/>
          </p:nvSpPr>
          <p:spPr>
            <a:xfrm>
              <a:off x="126787" y="111573"/>
              <a:ext cx="159926" cy="160158"/>
            </a:xfrm>
            <a:custGeom>
              <a:avLst/>
              <a:gdLst/>
              <a:ahLst/>
              <a:cxnLst>
                <a:cxn ang="0">
                  <a:pos x="wd2" y="hd2"/>
                </a:cxn>
                <a:cxn ang="5400000">
                  <a:pos x="wd2" y="hd2"/>
                </a:cxn>
                <a:cxn ang="10800000">
                  <a:pos x="wd2" y="hd2"/>
                </a:cxn>
                <a:cxn ang="16200000">
                  <a:pos x="wd2" y="hd2"/>
                </a:cxn>
              </a:cxnLst>
              <a:rect l="0" t="0" r="r" b="b"/>
              <a:pathLst>
                <a:path w="21023" h="21356" extrusionOk="0">
                  <a:moveTo>
                    <a:pt x="15748" y="1025"/>
                  </a:moveTo>
                  <a:lnTo>
                    <a:pt x="12233" y="4592"/>
                  </a:lnTo>
                  <a:lnTo>
                    <a:pt x="13133" y="8001"/>
                  </a:lnTo>
                  <a:lnTo>
                    <a:pt x="16495" y="8915"/>
                  </a:lnTo>
                  <a:lnTo>
                    <a:pt x="19948" y="5410"/>
                  </a:lnTo>
                  <a:cubicBezTo>
                    <a:pt x="20146" y="5164"/>
                    <a:pt x="20502" y="5127"/>
                    <a:pt x="20744" y="5328"/>
                  </a:cubicBezTo>
                  <a:cubicBezTo>
                    <a:pt x="20872" y="5434"/>
                    <a:pt x="20949" y="5591"/>
                    <a:pt x="20952" y="5759"/>
                  </a:cubicBezTo>
                  <a:cubicBezTo>
                    <a:pt x="21257" y="7834"/>
                    <a:pt x="20564" y="9932"/>
                    <a:pt x="19088" y="11402"/>
                  </a:cubicBezTo>
                  <a:cubicBezTo>
                    <a:pt x="17801" y="12712"/>
                    <a:pt x="16033" y="13418"/>
                    <a:pt x="14211" y="13348"/>
                  </a:cubicBezTo>
                  <a:cubicBezTo>
                    <a:pt x="13191" y="13306"/>
                    <a:pt x="12198" y="13690"/>
                    <a:pt x="11465" y="14412"/>
                  </a:cubicBezTo>
                  <a:lnTo>
                    <a:pt x="5585" y="20379"/>
                  </a:lnTo>
                  <a:cubicBezTo>
                    <a:pt x="4967" y="21004"/>
                    <a:pt x="4130" y="21356"/>
                    <a:pt x="3257" y="21356"/>
                  </a:cubicBezTo>
                  <a:cubicBezTo>
                    <a:pt x="3206" y="21356"/>
                    <a:pt x="3154" y="21356"/>
                    <a:pt x="3102" y="21352"/>
                  </a:cubicBezTo>
                  <a:cubicBezTo>
                    <a:pt x="2174" y="21305"/>
                    <a:pt x="1309" y="20864"/>
                    <a:pt x="718" y="20137"/>
                  </a:cubicBezTo>
                  <a:cubicBezTo>
                    <a:pt x="-343" y="18762"/>
                    <a:pt x="-215" y="16798"/>
                    <a:pt x="1014" y="15577"/>
                  </a:cubicBezTo>
                  <a:lnTo>
                    <a:pt x="6814" y="9694"/>
                  </a:lnTo>
                  <a:cubicBezTo>
                    <a:pt x="7527" y="8951"/>
                    <a:pt x="7906" y="7943"/>
                    <a:pt x="7861" y="6907"/>
                  </a:cubicBezTo>
                  <a:cubicBezTo>
                    <a:pt x="7800" y="5061"/>
                    <a:pt x="8494" y="3270"/>
                    <a:pt x="9780" y="1961"/>
                  </a:cubicBezTo>
                  <a:cubicBezTo>
                    <a:pt x="11245" y="457"/>
                    <a:pt x="13332" y="-244"/>
                    <a:pt x="15393" y="76"/>
                  </a:cubicBezTo>
                  <a:cubicBezTo>
                    <a:pt x="15693" y="88"/>
                    <a:pt x="15927" y="345"/>
                    <a:pt x="15914" y="650"/>
                  </a:cubicBezTo>
                  <a:cubicBezTo>
                    <a:pt x="15909" y="792"/>
                    <a:pt x="15849" y="927"/>
                    <a:pt x="15748" y="1025"/>
                  </a:cubicBezTo>
                  <a:close/>
                  <a:moveTo>
                    <a:pt x="3947" y="17319"/>
                  </a:moveTo>
                  <a:cubicBezTo>
                    <a:pt x="3561" y="16929"/>
                    <a:pt x="2937" y="16929"/>
                    <a:pt x="2552" y="17320"/>
                  </a:cubicBezTo>
                  <a:cubicBezTo>
                    <a:pt x="2167" y="17711"/>
                    <a:pt x="2167" y="18344"/>
                    <a:pt x="2553" y="18734"/>
                  </a:cubicBezTo>
                  <a:cubicBezTo>
                    <a:pt x="2938" y="19125"/>
                    <a:pt x="3562" y="19125"/>
                    <a:pt x="3947" y="18734"/>
                  </a:cubicBezTo>
                  <a:cubicBezTo>
                    <a:pt x="4332" y="18344"/>
                    <a:pt x="4332" y="17711"/>
                    <a:pt x="3947" y="17320"/>
                  </a:cubicBezTo>
                  <a:cubicBezTo>
                    <a:pt x="3947" y="17320"/>
                    <a:pt x="3947" y="17320"/>
                    <a:pt x="3947" y="17319"/>
                  </a:cubicBezTo>
                  <a:close/>
                  <a:moveTo>
                    <a:pt x="6066" y="16113"/>
                  </a:moveTo>
                  <a:lnTo>
                    <a:pt x="10221" y="11897"/>
                  </a:lnTo>
                  <a:cubicBezTo>
                    <a:pt x="10482" y="11642"/>
                    <a:pt x="10490" y="11219"/>
                    <a:pt x="10237" y="10955"/>
                  </a:cubicBezTo>
                  <a:cubicBezTo>
                    <a:pt x="9985" y="10690"/>
                    <a:pt x="9569" y="10682"/>
                    <a:pt x="9308" y="10938"/>
                  </a:cubicBezTo>
                  <a:cubicBezTo>
                    <a:pt x="9302" y="10944"/>
                    <a:pt x="9297" y="10949"/>
                    <a:pt x="9292" y="10955"/>
                  </a:cubicBezTo>
                  <a:lnTo>
                    <a:pt x="5136" y="15170"/>
                  </a:lnTo>
                  <a:cubicBezTo>
                    <a:pt x="4875" y="15426"/>
                    <a:pt x="4868" y="15848"/>
                    <a:pt x="5120" y="16113"/>
                  </a:cubicBezTo>
                  <a:cubicBezTo>
                    <a:pt x="5372" y="16378"/>
                    <a:pt x="5788" y="16386"/>
                    <a:pt x="6049" y="16130"/>
                  </a:cubicBezTo>
                  <a:cubicBezTo>
                    <a:pt x="6055" y="16124"/>
                    <a:pt x="6060" y="16119"/>
                    <a:pt x="6066" y="16113"/>
                  </a:cubicBezTo>
                  <a:close/>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grpSp>
      <p:grpSp>
        <p:nvGrpSpPr>
          <p:cNvPr id="801" name="Группа"/>
          <p:cNvGrpSpPr/>
          <p:nvPr/>
        </p:nvGrpSpPr>
        <p:grpSpPr>
          <a:xfrm>
            <a:off x="2160370" y="3863406"/>
            <a:ext cx="5347198" cy="721865"/>
            <a:chOff x="0" y="0"/>
            <a:chExt cx="5347197" cy="721863"/>
          </a:xfrm>
        </p:grpSpPr>
        <p:grpSp>
          <p:nvGrpSpPr>
            <p:cNvPr id="798" name="Группа"/>
            <p:cNvGrpSpPr/>
            <p:nvPr/>
          </p:nvGrpSpPr>
          <p:grpSpPr>
            <a:xfrm>
              <a:off x="44779" y="513524"/>
              <a:ext cx="5277157" cy="208340"/>
              <a:chOff x="0" y="0"/>
              <a:chExt cx="5277155" cy="208339"/>
            </a:xfrm>
          </p:grpSpPr>
          <p:sp>
            <p:nvSpPr>
              <p:cNvPr id="796"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797" name="Сквиркл"/>
              <p:cNvSpPr/>
              <p:nvPr/>
            </p:nvSpPr>
            <p:spPr>
              <a:xfrm>
                <a:off x="0" y="0"/>
                <a:ext cx="1524001" cy="208340"/>
              </a:xfrm>
              <a:prstGeom prst="roundRect">
                <a:avLst>
                  <a:gd name="adj" fmla="val 17922"/>
                </a:avLst>
              </a:prstGeom>
              <a:solidFill>
                <a:schemeClr val="accent1"/>
              </a:solidFill>
              <a:ln w="12700" cap="flat">
                <a:noFill/>
                <a:miter lim="400000"/>
              </a:ln>
              <a:effectLst/>
            </p:spPr>
            <p:txBody>
              <a:bodyPr wrap="square" lIns="0" tIns="0" rIns="0" bIns="0" numCol="1" anchor="ctr">
                <a:noAutofit/>
              </a:bodyPr>
              <a:lstStyle/>
              <a:p>
                <a:endParaRPr/>
              </a:p>
            </p:txBody>
          </p:sp>
        </p:grpSp>
        <p:sp>
          <p:nvSpPr>
            <p:cNvPr id="799" name="Skill #01"/>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#01</a:t>
              </a:r>
            </a:p>
          </p:txBody>
        </p:sp>
        <p:sp>
          <p:nvSpPr>
            <p:cNvPr id="800" name="21%"/>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21%</a:t>
              </a:r>
            </a:p>
          </p:txBody>
        </p:sp>
      </p:grpSp>
      <p:grpSp>
        <p:nvGrpSpPr>
          <p:cNvPr id="807" name="Группа"/>
          <p:cNvGrpSpPr/>
          <p:nvPr/>
        </p:nvGrpSpPr>
        <p:grpSpPr>
          <a:xfrm>
            <a:off x="2160370" y="4837880"/>
            <a:ext cx="5347198" cy="721865"/>
            <a:chOff x="0" y="0"/>
            <a:chExt cx="5347197" cy="721863"/>
          </a:xfrm>
        </p:grpSpPr>
        <p:grpSp>
          <p:nvGrpSpPr>
            <p:cNvPr id="804" name="Группа"/>
            <p:cNvGrpSpPr/>
            <p:nvPr/>
          </p:nvGrpSpPr>
          <p:grpSpPr>
            <a:xfrm>
              <a:off x="44779" y="513524"/>
              <a:ext cx="5277157" cy="208340"/>
              <a:chOff x="0" y="0"/>
              <a:chExt cx="5277155" cy="208339"/>
            </a:xfrm>
          </p:grpSpPr>
          <p:sp>
            <p:nvSpPr>
              <p:cNvPr id="802"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03" name="Сквиркл"/>
              <p:cNvSpPr/>
              <p:nvPr/>
            </p:nvSpPr>
            <p:spPr>
              <a:xfrm>
                <a:off x="0" y="0"/>
                <a:ext cx="2921001" cy="208340"/>
              </a:xfrm>
              <a:prstGeom prst="roundRect">
                <a:avLst>
                  <a:gd name="adj" fmla="val 17922"/>
                </a:avLst>
              </a:prstGeom>
              <a:solidFill>
                <a:schemeClr val="accent2"/>
              </a:solidFill>
              <a:ln w="12700" cap="flat">
                <a:noFill/>
                <a:miter lim="400000"/>
              </a:ln>
              <a:effectLst/>
            </p:spPr>
            <p:txBody>
              <a:bodyPr wrap="square" lIns="0" tIns="0" rIns="0" bIns="0" numCol="1" anchor="ctr">
                <a:noAutofit/>
              </a:bodyPr>
              <a:lstStyle/>
              <a:p>
                <a:endParaRPr/>
              </a:p>
            </p:txBody>
          </p:sp>
        </p:grpSp>
        <p:sp>
          <p:nvSpPr>
            <p:cNvPr id="805" name="Skill #02"/>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#02</a:t>
              </a:r>
            </a:p>
          </p:txBody>
        </p:sp>
        <p:sp>
          <p:nvSpPr>
            <p:cNvPr id="806" name="63%"/>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63%</a:t>
              </a:r>
            </a:p>
          </p:txBody>
        </p:sp>
      </p:grpSp>
      <p:grpSp>
        <p:nvGrpSpPr>
          <p:cNvPr id="813" name="Группа"/>
          <p:cNvGrpSpPr/>
          <p:nvPr/>
        </p:nvGrpSpPr>
        <p:grpSpPr>
          <a:xfrm>
            <a:off x="2160370" y="5812353"/>
            <a:ext cx="5347198" cy="721865"/>
            <a:chOff x="0" y="0"/>
            <a:chExt cx="5347197" cy="721863"/>
          </a:xfrm>
        </p:grpSpPr>
        <p:grpSp>
          <p:nvGrpSpPr>
            <p:cNvPr id="810" name="Группа"/>
            <p:cNvGrpSpPr/>
            <p:nvPr/>
          </p:nvGrpSpPr>
          <p:grpSpPr>
            <a:xfrm>
              <a:off x="44779" y="513524"/>
              <a:ext cx="5277157" cy="208340"/>
              <a:chOff x="0" y="0"/>
              <a:chExt cx="5277155" cy="208339"/>
            </a:xfrm>
          </p:grpSpPr>
          <p:sp>
            <p:nvSpPr>
              <p:cNvPr id="808" name="Сквиркл"/>
              <p:cNvSpPr/>
              <p:nvPr/>
            </p:nvSpPr>
            <p:spPr>
              <a:xfrm>
                <a:off x="0" y="0"/>
                <a:ext cx="5277156" cy="208340"/>
              </a:xfrm>
              <a:prstGeom prst="roundRect">
                <a:avLst>
                  <a:gd name="adj" fmla="val 17922"/>
                </a:avLst>
              </a:prstGeom>
              <a:solidFill>
                <a:srgbClr val="E6E5EF"/>
              </a:solidFill>
              <a:ln w="12700" cap="flat">
                <a:noFill/>
                <a:miter lim="400000"/>
              </a:ln>
              <a:effectLst/>
            </p:spPr>
            <p:txBody>
              <a:bodyPr wrap="square" lIns="0" tIns="0" rIns="0" bIns="0" numCol="1" anchor="ctr">
                <a:noAutofit/>
              </a:bodyPr>
              <a:lstStyle/>
              <a:p>
                <a:endParaRPr/>
              </a:p>
            </p:txBody>
          </p:sp>
          <p:sp>
            <p:nvSpPr>
              <p:cNvPr id="809" name="Сквиркл"/>
              <p:cNvSpPr/>
              <p:nvPr/>
            </p:nvSpPr>
            <p:spPr>
              <a:xfrm>
                <a:off x="0" y="0"/>
                <a:ext cx="2413001" cy="208340"/>
              </a:xfrm>
              <a:prstGeom prst="roundRect">
                <a:avLst>
                  <a:gd name="adj" fmla="val 17922"/>
                </a:avLst>
              </a:prstGeom>
              <a:solidFill>
                <a:schemeClr val="accent3"/>
              </a:solidFill>
              <a:ln w="12700" cap="flat">
                <a:noFill/>
                <a:miter lim="400000"/>
              </a:ln>
              <a:effectLst/>
            </p:spPr>
            <p:txBody>
              <a:bodyPr wrap="square" lIns="0" tIns="0" rIns="0" bIns="0" numCol="1" anchor="ctr">
                <a:noAutofit/>
              </a:bodyPr>
              <a:lstStyle/>
              <a:p>
                <a:endParaRPr/>
              </a:p>
            </p:txBody>
          </p:sp>
        </p:grpSp>
        <p:sp>
          <p:nvSpPr>
            <p:cNvPr id="811" name="Skill #03"/>
            <p:cNvSpPr txBox="1"/>
            <p:nvPr/>
          </p:nvSpPr>
          <p:spPr>
            <a:xfrm>
              <a:off x="0" y="0"/>
              <a:ext cx="2907705"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1800">
                  <a:solidFill>
                    <a:srgbClr val="8D9099"/>
                  </a:solidFill>
                  <a:latin typeface="Open Sans"/>
                  <a:ea typeface="Open Sans"/>
                  <a:cs typeface="Open Sans"/>
                  <a:sym typeface="Open Sans"/>
                </a:defRPr>
              </a:lvl1pPr>
            </a:lstStyle>
            <a:p>
              <a:r>
                <a:t>Skill #03</a:t>
              </a:r>
            </a:p>
          </p:txBody>
        </p:sp>
        <p:sp>
          <p:nvSpPr>
            <p:cNvPr id="812" name="38%"/>
            <p:cNvSpPr txBox="1"/>
            <p:nvPr/>
          </p:nvSpPr>
          <p:spPr>
            <a:xfrm>
              <a:off x="4308175" y="0"/>
              <a:ext cx="1039023"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r">
                <a:defRPr sz="1800" b="1">
                  <a:solidFill>
                    <a:srgbClr val="8D9099"/>
                  </a:solidFill>
                  <a:latin typeface="OpenSans-Bold"/>
                  <a:ea typeface="OpenSans-Bold"/>
                  <a:cs typeface="OpenSans-Bold"/>
                  <a:sym typeface="OpenSans-Bold"/>
                </a:defRPr>
              </a:lvl1pPr>
            </a:lstStyle>
            <a:p>
              <a:r>
                <a:t>38%</a:t>
              </a:r>
            </a:p>
          </p:txBody>
        </p:sp>
      </p:grpSp>
      <p:sp>
        <p:nvSpPr>
          <p:cNvPr id="814"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beatalaborum. Sed consequ accusantium doloremque laudantium, totam rem aperiam, eaque ipsa quae ab illo inventore veritatis et quasi architecto beatae…"/>
          <p:cNvSpPr txBox="1"/>
          <p:nvPr/>
        </p:nvSpPr>
        <p:spPr>
          <a:xfrm>
            <a:off x="15553715" y="8242166"/>
            <a:ext cx="6696765" cy="3454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a:defRPr sz="1800">
                <a:solidFill>
                  <a:srgbClr val="FFFFFF"/>
                </a:solidFill>
                <a:latin typeface="Open Sans"/>
                <a:ea typeface="Open Sans"/>
                <a:cs typeface="Open Sans"/>
                <a:sym typeface="Open Sans"/>
              </a:defRPr>
            </a:pPr>
            <a:r>
              <a:rPr dirty="0"/>
              <a:t>Lorem ipsum dolor sit </a:t>
            </a:r>
            <a:r>
              <a:rPr dirty="0" err="1"/>
              <a:t>amet</a:t>
            </a:r>
            <a:r>
              <a:rPr dirty="0"/>
              <a:t>, </a:t>
            </a:r>
            <a:r>
              <a:rPr dirty="0" err="1"/>
              <a:t>consectetur</a:t>
            </a:r>
            <a:r>
              <a:rPr dirty="0"/>
              <a:t> </a:t>
            </a:r>
            <a:r>
              <a:rPr dirty="0" err="1"/>
              <a:t>adipiscing</a:t>
            </a:r>
            <a:r>
              <a:rPr dirty="0"/>
              <a:t> </a:t>
            </a:r>
            <a:r>
              <a:rPr dirty="0" err="1"/>
              <a:t>elit</a:t>
            </a:r>
            <a:r>
              <a:rPr dirty="0"/>
              <a:t>, sed do </a:t>
            </a:r>
            <a:r>
              <a:rPr dirty="0" err="1"/>
              <a:t>eiusmod</a:t>
            </a:r>
            <a:r>
              <a:rPr dirty="0"/>
              <a:t> </a:t>
            </a:r>
            <a:r>
              <a:rPr dirty="0" err="1"/>
              <a:t>tempor</a:t>
            </a:r>
            <a:r>
              <a:rPr dirty="0"/>
              <a:t> </a:t>
            </a:r>
            <a:r>
              <a:rPr dirty="0" err="1"/>
              <a:t>incididunt</a:t>
            </a:r>
            <a:r>
              <a:rPr dirty="0"/>
              <a:t> </a:t>
            </a:r>
            <a:r>
              <a:rPr dirty="0" err="1"/>
              <a:t>ut</a:t>
            </a:r>
            <a:r>
              <a:rPr dirty="0"/>
              <a:t> </a:t>
            </a:r>
            <a:r>
              <a:rPr dirty="0" err="1"/>
              <a:t>labore</a:t>
            </a:r>
            <a:r>
              <a:rPr dirty="0"/>
              <a:t> et dolore magna </a:t>
            </a:r>
            <a:r>
              <a:rPr dirty="0" err="1"/>
              <a:t>aliqua</a:t>
            </a:r>
            <a:r>
              <a:rPr dirty="0"/>
              <a:t>. Ut </a:t>
            </a:r>
            <a:r>
              <a:rPr dirty="0" err="1"/>
              <a:t>enim</a:t>
            </a:r>
            <a:r>
              <a:rPr dirty="0"/>
              <a:t> ad minim </a:t>
            </a:r>
            <a:r>
              <a:rPr dirty="0" err="1"/>
              <a:t>veniam</a:t>
            </a:r>
            <a:r>
              <a:rPr dirty="0"/>
              <a:t>, </a:t>
            </a:r>
            <a:r>
              <a:rPr dirty="0" err="1"/>
              <a:t>quis</a:t>
            </a:r>
            <a:r>
              <a:rPr dirty="0"/>
              <a:t> </a:t>
            </a:r>
            <a:r>
              <a:rPr dirty="0" err="1"/>
              <a:t>nostrud</a:t>
            </a:r>
            <a:r>
              <a:rPr dirty="0"/>
              <a:t> exercitation </a:t>
            </a:r>
            <a:r>
              <a:rPr dirty="0" err="1"/>
              <a:t>ullamco</a:t>
            </a:r>
            <a:r>
              <a:rPr dirty="0"/>
              <a:t> </a:t>
            </a:r>
            <a:r>
              <a:rPr dirty="0" err="1"/>
              <a:t>laboris</a:t>
            </a:r>
            <a:r>
              <a:rPr dirty="0"/>
              <a:t> nisi </a:t>
            </a:r>
            <a:r>
              <a:rPr dirty="0" err="1"/>
              <a:t>ut</a:t>
            </a:r>
            <a:r>
              <a:rPr dirty="0"/>
              <a:t> </a:t>
            </a:r>
            <a:r>
              <a:rPr dirty="0" err="1"/>
              <a:t>aliquip</a:t>
            </a:r>
            <a:r>
              <a:rPr dirty="0"/>
              <a:t> ex </a:t>
            </a:r>
            <a:r>
              <a:rPr dirty="0" err="1"/>
              <a:t>ea</a:t>
            </a:r>
            <a:r>
              <a:rPr dirty="0"/>
              <a:t> </a:t>
            </a:r>
            <a:r>
              <a:rPr dirty="0" err="1"/>
              <a:t>commodo</a:t>
            </a:r>
            <a:r>
              <a:rPr dirty="0"/>
              <a:t> </a:t>
            </a:r>
            <a:r>
              <a:rPr dirty="0" err="1"/>
              <a:t>consequat</a:t>
            </a:r>
            <a:r>
              <a:rPr dirty="0"/>
              <a:t>. Duis </a:t>
            </a:r>
            <a:r>
              <a:rPr dirty="0" err="1"/>
              <a:t>aute</a:t>
            </a:r>
            <a:r>
              <a:rPr dirty="0"/>
              <a:t> </a:t>
            </a:r>
            <a:r>
              <a:rPr dirty="0" err="1"/>
              <a:t>irure</a:t>
            </a:r>
            <a:r>
              <a:rPr dirty="0"/>
              <a:t> dolor in </a:t>
            </a:r>
            <a:r>
              <a:rPr dirty="0" err="1"/>
              <a:t>reprehenderit</a:t>
            </a:r>
            <a:r>
              <a:rPr dirty="0"/>
              <a:t> in </a:t>
            </a:r>
            <a:r>
              <a:rPr dirty="0" err="1"/>
              <a:t>voluptate</a:t>
            </a:r>
            <a:r>
              <a:rPr dirty="0"/>
              <a:t> </a:t>
            </a:r>
            <a:r>
              <a:rPr dirty="0" err="1"/>
              <a:t>velit</a:t>
            </a:r>
            <a:r>
              <a:rPr dirty="0"/>
              <a:t> </a:t>
            </a:r>
            <a:r>
              <a:rPr dirty="0" err="1"/>
              <a:t>esse</a:t>
            </a:r>
            <a:r>
              <a:rPr dirty="0"/>
              <a:t> </a:t>
            </a:r>
            <a:r>
              <a:rPr dirty="0" err="1"/>
              <a:t>cillum</a:t>
            </a:r>
            <a:r>
              <a:rPr dirty="0"/>
              <a:t> dolore </a:t>
            </a:r>
            <a:r>
              <a:rPr dirty="0" err="1"/>
              <a:t>eu</a:t>
            </a:r>
            <a:r>
              <a:rPr dirty="0"/>
              <a:t> </a:t>
            </a:r>
            <a:r>
              <a:rPr dirty="0" err="1"/>
              <a:t>fugiat</a:t>
            </a:r>
            <a:r>
              <a:rPr dirty="0"/>
              <a:t> </a:t>
            </a:r>
            <a:r>
              <a:rPr dirty="0" err="1"/>
              <a:t>nulla</a:t>
            </a:r>
            <a:r>
              <a:rPr dirty="0"/>
              <a:t> </a:t>
            </a:r>
            <a:r>
              <a:rPr dirty="0" err="1"/>
              <a:t>pariatur</a:t>
            </a:r>
            <a:r>
              <a:rPr dirty="0"/>
              <a:t>. </a:t>
            </a:r>
            <a:r>
              <a:rPr dirty="0" err="1"/>
              <a:t>Excepteur</a:t>
            </a:r>
            <a:r>
              <a:rPr dirty="0"/>
              <a:t> </a:t>
            </a:r>
            <a:r>
              <a:rPr dirty="0" err="1"/>
              <a:t>sint</a:t>
            </a:r>
            <a:r>
              <a:rPr dirty="0"/>
              <a:t> </a:t>
            </a:r>
            <a:r>
              <a:rPr dirty="0" err="1"/>
              <a:t>occaecat</a:t>
            </a:r>
            <a:r>
              <a:rPr dirty="0"/>
              <a:t> </a:t>
            </a:r>
            <a:r>
              <a:rPr dirty="0" err="1"/>
              <a:t>cupidatat</a:t>
            </a:r>
            <a:r>
              <a:rPr dirty="0"/>
              <a:t> non </a:t>
            </a:r>
            <a:r>
              <a:rPr dirty="0" err="1"/>
              <a:t>proident</a:t>
            </a:r>
            <a:r>
              <a:rPr dirty="0"/>
              <a:t>, sunt in culpa qui </a:t>
            </a:r>
            <a:r>
              <a:rPr dirty="0" err="1"/>
              <a:t>officia</a:t>
            </a:r>
            <a:r>
              <a:rPr dirty="0"/>
              <a:t> </a:t>
            </a:r>
            <a:r>
              <a:rPr dirty="0" err="1"/>
              <a:t>deserunt</a:t>
            </a:r>
            <a:r>
              <a:rPr dirty="0"/>
              <a:t> </a:t>
            </a:r>
            <a:r>
              <a:rPr dirty="0" err="1"/>
              <a:t>mollit</a:t>
            </a:r>
            <a:r>
              <a:rPr dirty="0"/>
              <a:t> </a:t>
            </a:r>
            <a:r>
              <a:rPr dirty="0" err="1"/>
              <a:t>anim</a:t>
            </a:r>
            <a:r>
              <a:rPr dirty="0"/>
              <a:t> id </a:t>
            </a:r>
            <a:r>
              <a:rPr dirty="0" err="1"/>
              <a:t>est</a:t>
            </a:r>
            <a:r>
              <a:rPr dirty="0"/>
              <a:t> </a:t>
            </a:r>
            <a:r>
              <a:rPr dirty="0" err="1"/>
              <a:t>beatalaborum</a:t>
            </a:r>
            <a:r>
              <a:rPr dirty="0"/>
              <a:t>. Sed </a:t>
            </a:r>
            <a:r>
              <a:rPr dirty="0" err="1"/>
              <a:t>consequ</a:t>
            </a:r>
            <a:r>
              <a:rPr dirty="0"/>
              <a:t> </a:t>
            </a:r>
            <a:r>
              <a:rPr dirty="0" err="1"/>
              <a:t>accusantium</a:t>
            </a:r>
            <a:r>
              <a:rPr dirty="0"/>
              <a:t> </a:t>
            </a:r>
            <a:r>
              <a:rPr dirty="0" err="1"/>
              <a:t>doloremque</a:t>
            </a:r>
            <a:r>
              <a:rPr dirty="0"/>
              <a:t> </a:t>
            </a:r>
            <a:r>
              <a:rPr dirty="0" err="1"/>
              <a:t>laudantium</a:t>
            </a:r>
            <a:r>
              <a:rPr dirty="0"/>
              <a:t>, </a:t>
            </a:r>
            <a:r>
              <a:rPr dirty="0" err="1"/>
              <a:t>totam</a:t>
            </a:r>
            <a:r>
              <a:rPr dirty="0"/>
              <a:t> rem </a:t>
            </a:r>
            <a:r>
              <a:rPr dirty="0" err="1"/>
              <a:t>aperiam</a:t>
            </a:r>
            <a:r>
              <a:rPr dirty="0"/>
              <a:t>, </a:t>
            </a:r>
            <a:r>
              <a:rPr dirty="0" err="1"/>
              <a:t>eaque</a:t>
            </a:r>
            <a:r>
              <a:rPr dirty="0"/>
              <a:t> </a:t>
            </a:r>
            <a:r>
              <a:rPr dirty="0" err="1"/>
              <a:t>ipsa</a:t>
            </a:r>
            <a:r>
              <a:rPr dirty="0"/>
              <a:t> </a:t>
            </a:r>
            <a:r>
              <a:rPr dirty="0" err="1"/>
              <a:t>quae</a:t>
            </a:r>
            <a:r>
              <a:rPr dirty="0"/>
              <a:t> ab </a:t>
            </a:r>
            <a:r>
              <a:rPr dirty="0" err="1"/>
              <a:t>illo</a:t>
            </a:r>
            <a:r>
              <a:rPr dirty="0"/>
              <a:t> </a:t>
            </a:r>
            <a:r>
              <a:rPr dirty="0" err="1"/>
              <a:t>inventore</a:t>
            </a:r>
            <a:r>
              <a:rPr dirty="0"/>
              <a:t> </a:t>
            </a:r>
            <a:r>
              <a:rPr dirty="0" err="1"/>
              <a:t>veritatis</a:t>
            </a:r>
            <a:r>
              <a:rPr dirty="0"/>
              <a:t> et quasi </a:t>
            </a:r>
            <a:r>
              <a:rPr dirty="0" err="1"/>
              <a:t>architecto</a:t>
            </a:r>
            <a:r>
              <a:rPr dirty="0"/>
              <a:t> </a:t>
            </a:r>
            <a:r>
              <a:rPr dirty="0" err="1"/>
              <a:t>beatae</a:t>
            </a:r>
            <a:r>
              <a:rPr dirty="0"/>
              <a:t> </a:t>
            </a:r>
          </a:p>
          <a:p>
            <a:pPr algn="l">
              <a:defRPr sz="1800">
                <a:solidFill>
                  <a:srgbClr val="FFFFFF"/>
                </a:solidFill>
                <a:latin typeface="Open Sans"/>
                <a:ea typeface="Open Sans"/>
                <a:cs typeface="Open Sans"/>
                <a:sym typeface="Open Sans"/>
              </a:defRPr>
            </a:pPr>
            <a:r>
              <a:rPr dirty="0" err="1"/>
              <a:t>consequuntur</a:t>
            </a:r>
            <a:r>
              <a:rPr dirty="0"/>
              <a:t> </a:t>
            </a:r>
            <a:r>
              <a:rPr dirty="0" err="1"/>
              <a:t>magni</a:t>
            </a:r>
            <a:r>
              <a:rPr dirty="0"/>
              <a:t> </a:t>
            </a:r>
            <a:r>
              <a:rPr dirty="0" err="1"/>
              <a:t>dolores</a:t>
            </a:r>
            <a:r>
              <a:rPr dirty="0"/>
              <a:t> </a:t>
            </a:r>
            <a:r>
              <a:rPr dirty="0" err="1"/>
              <a:t>eos</a:t>
            </a:r>
            <a:r>
              <a:rPr dirty="0"/>
              <a:t> qui </a:t>
            </a:r>
            <a:r>
              <a:rPr dirty="0" err="1"/>
              <a:t>ratione</a:t>
            </a:r>
            <a:r>
              <a:rPr dirty="0"/>
              <a:t> </a:t>
            </a:r>
            <a:r>
              <a:rPr dirty="0" err="1"/>
              <a:t>voluptatem</a:t>
            </a:r>
            <a:endParaRPr dirty="0"/>
          </a:p>
        </p:txBody>
      </p:sp>
    </p:spTree>
  </p:cSld>
  <p:clrMapOvr>
    <a:masterClrMapping/>
  </p:clrMapOvr>
  <p:transition spd="med"/>
</p:sld>
</file>

<file path=ppt/theme/theme1.xml><?xml version="1.0" encoding="utf-8"?>
<a:theme xmlns:a="http://schemas.openxmlformats.org/drawingml/2006/main" name="White">
  <a:themeElements>
    <a:clrScheme name="Project_Dashboards">
      <a:dk1>
        <a:srgbClr val="141A3C"/>
      </a:dk1>
      <a:lt1>
        <a:srgbClr val="FAF7FB"/>
      </a:lt1>
      <a:dk2>
        <a:srgbClr val="5D6168"/>
      </a:dk2>
      <a:lt2>
        <a:srgbClr val="8D9097"/>
      </a:lt2>
      <a:accent1>
        <a:srgbClr val="4EADEB"/>
      </a:accent1>
      <a:accent2>
        <a:srgbClr val="3F86CB"/>
      </a:accent2>
      <a:accent3>
        <a:srgbClr val="2B5B9A"/>
      </a:accent3>
      <a:accent4>
        <a:srgbClr val="28356B"/>
      </a:accent4>
      <a:accent5>
        <a:srgbClr val="E6E4ED"/>
      </a:accent5>
      <a:accent6>
        <a:srgbClr val="2D5B9A"/>
      </a:accent6>
      <a:hlink>
        <a:srgbClr val="3F87CC"/>
      </a:hlink>
      <a:folHlink>
        <a:srgbClr val="4EADEB"/>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FFFE"/>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AE5"/>
      </a:accent1>
      <a:accent2>
        <a:srgbClr val="00C997"/>
      </a:accent2>
      <a:accent3>
        <a:srgbClr val="FE4F00"/>
      </a:accent3>
      <a:accent4>
        <a:srgbClr val="C7C8C7"/>
      </a:accent4>
      <a:accent5>
        <a:srgbClr val="005F80"/>
      </a:accent5>
      <a:accent6>
        <a:srgbClr val="007155"/>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FFFE"/>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25262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422</TotalTime>
  <Words>4544</Words>
  <Application>Microsoft Office PowerPoint</Application>
  <PresentationFormat>Personnalisé</PresentationFormat>
  <Paragraphs>831</Paragraphs>
  <Slides>30</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30</vt:i4>
      </vt:variant>
    </vt:vector>
  </HeadingPairs>
  <TitlesOfParts>
    <vt:vector size="39" baseType="lpstr">
      <vt:lpstr>Calibri</vt:lpstr>
      <vt:lpstr>Helvetica Neue</vt:lpstr>
      <vt:lpstr>Helvetica Neue Light</vt:lpstr>
      <vt:lpstr>Helvetica Neue Medium</vt:lpstr>
      <vt:lpstr>Open Sans</vt:lpstr>
      <vt:lpstr>OpenSans-Bold</vt:lpstr>
      <vt:lpstr>OpenSans-Italic</vt:lpstr>
      <vt:lpstr>Poppins</vt:lpstr>
      <vt:lpstr>White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Flo</dc:creator>
  <cp:lastModifiedBy>Flo</cp:lastModifiedBy>
  <cp:revision>17</cp:revision>
  <dcterms:modified xsi:type="dcterms:W3CDTF">2020-02-01T14:24:26Z</dcterms:modified>
</cp:coreProperties>
</file>